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305" r:id="rId5"/>
    <p:sldId id="345" r:id="rId6"/>
    <p:sldId id="347" r:id="rId7"/>
    <p:sldId id="346" r:id="rId8"/>
    <p:sldId id="348" r:id="rId9"/>
    <p:sldId id="349" r:id="rId10"/>
    <p:sldId id="356" r:id="rId11"/>
    <p:sldId id="350" r:id="rId12"/>
    <p:sldId id="351" r:id="rId13"/>
    <p:sldId id="352" r:id="rId14"/>
    <p:sldId id="353" r:id="rId15"/>
    <p:sldId id="354" r:id="rId16"/>
    <p:sldId id="355" r:id="rId17"/>
    <p:sldId id="334" r:id="rId18"/>
  </p:sldIdLst>
  <p:sldSz cx="12160250" cy="68405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0FF"/>
    <a:srgbClr val="5514B3"/>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49F18E-AB32-48E6-AA93-278FF0500ADB}" v="146" dt="2020-10-11T16:07:27.377"/>
  </p1510:revLst>
</p1510:revInfo>
</file>

<file path=ppt/tableStyles.xml><?xml version="1.0" encoding="utf-8"?>
<a:tblStyleLst xmlns:a="http://schemas.openxmlformats.org/drawingml/2006/main" def="{D113A9D2-9D6B-4929-AA2D-F23B5EE8CB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24" autoAdjust="0"/>
  </p:normalViewPr>
  <p:slideViewPr>
    <p:cSldViewPr showGuides="1">
      <p:cViewPr>
        <p:scale>
          <a:sx n="75" d="100"/>
          <a:sy n="75" d="100"/>
        </p:scale>
        <p:origin x="974" y="298"/>
      </p:cViewPr>
      <p:guideLst/>
    </p:cSldViewPr>
  </p:slideViewPr>
  <p:outlineViewPr>
    <p:cViewPr>
      <p:scale>
        <a:sx n="33" d="100"/>
        <a:sy n="33" d="100"/>
      </p:scale>
      <p:origin x="0" y="0"/>
    </p:cViewPr>
  </p:outlineViewPr>
  <p:notesTextViewPr>
    <p:cViewPr>
      <p:scale>
        <a:sx n="85" d="100"/>
        <a:sy n="85" d="100"/>
      </p:scale>
      <p:origin x="0" y="0"/>
    </p:cViewPr>
  </p:notesTextViewPr>
  <p:notesViewPr>
    <p:cSldViewPr>
      <p:cViewPr varScale="1">
        <p:scale>
          <a:sx n="148" d="100"/>
          <a:sy n="148" d="100"/>
        </p:scale>
        <p:origin x="535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ngston,ME,Martin,TLW2 R" userId="845b5c7a-3849-49ff-bc19-5bcfd9419f41" providerId="ADAL" clId="{7D49F18E-AB32-48E6-AA93-278FF0500ADB}"/>
    <pc:docChg chg="undo custSel mod addSld delSld modSld sldOrd">
      <pc:chgData name="Kingston,ME,Martin,TLW2 R" userId="845b5c7a-3849-49ff-bc19-5bcfd9419f41" providerId="ADAL" clId="{7D49F18E-AB32-48E6-AA93-278FF0500ADB}" dt="2020-10-11T21:55:15.855" v="9118" actId="20577"/>
      <pc:docMkLst>
        <pc:docMk/>
      </pc:docMkLst>
      <pc:sldChg chg="modSp">
        <pc:chgData name="Kingston,ME,Martin,TLW2 R" userId="845b5c7a-3849-49ff-bc19-5bcfd9419f41" providerId="ADAL" clId="{7D49F18E-AB32-48E6-AA93-278FF0500ADB}" dt="2020-10-11T21:55:15.855" v="9118" actId="20577"/>
        <pc:sldMkLst>
          <pc:docMk/>
          <pc:sldMk cId="1996471274" sldId="305"/>
        </pc:sldMkLst>
        <pc:spChg chg="mod">
          <ac:chgData name="Kingston,ME,Martin,TLW2 R" userId="845b5c7a-3849-49ff-bc19-5bcfd9419f41" providerId="ADAL" clId="{7D49F18E-AB32-48E6-AA93-278FF0500ADB}" dt="2020-10-11T21:55:15.855" v="9118" actId="20577"/>
          <ac:spMkLst>
            <pc:docMk/>
            <pc:sldMk cId="1996471274" sldId="305"/>
            <ac:spMk id="2" creationId="{843DB616-122E-154F-96BE-75E550BB5C53}"/>
          </ac:spMkLst>
        </pc:spChg>
      </pc:sldChg>
      <pc:sldChg chg="add del">
        <pc:chgData name="Kingston,ME,Martin,TLW2 R" userId="845b5c7a-3849-49ff-bc19-5bcfd9419f41" providerId="ADAL" clId="{7D49F18E-AB32-48E6-AA93-278FF0500ADB}" dt="2020-10-11T16:06:50.938" v="9097" actId="2696"/>
        <pc:sldMkLst>
          <pc:docMk/>
          <pc:sldMk cId="2986184243" sldId="308"/>
        </pc:sldMkLst>
      </pc:sldChg>
      <pc:sldChg chg="add del">
        <pc:chgData name="Kingston,ME,Martin,TLW2 R" userId="845b5c7a-3849-49ff-bc19-5bcfd9419f41" providerId="ADAL" clId="{7D49F18E-AB32-48E6-AA93-278FF0500ADB}" dt="2020-10-11T16:06:47.756" v="9096" actId="2696"/>
        <pc:sldMkLst>
          <pc:docMk/>
          <pc:sldMk cId="2471565659" sldId="325"/>
        </pc:sldMkLst>
      </pc:sldChg>
      <pc:sldChg chg="add del">
        <pc:chgData name="Kingston,ME,Martin,TLW2 R" userId="845b5c7a-3849-49ff-bc19-5bcfd9419f41" providerId="ADAL" clId="{7D49F18E-AB32-48E6-AA93-278FF0500ADB}" dt="2020-10-11T16:06:51.202" v="9098" actId="2696"/>
        <pc:sldMkLst>
          <pc:docMk/>
          <pc:sldMk cId="3321697967" sldId="328"/>
        </pc:sldMkLst>
      </pc:sldChg>
      <pc:sldChg chg="add del">
        <pc:chgData name="Kingston,ME,Martin,TLW2 R" userId="845b5c7a-3849-49ff-bc19-5bcfd9419f41" providerId="ADAL" clId="{7D49F18E-AB32-48E6-AA93-278FF0500ADB}" dt="2020-10-11T16:06:55.036" v="9099" actId="2696"/>
        <pc:sldMkLst>
          <pc:docMk/>
          <pc:sldMk cId="861322262" sldId="329"/>
        </pc:sldMkLst>
      </pc:sldChg>
      <pc:sldChg chg="add del">
        <pc:chgData name="Kingston,ME,Martin,TLW2 R" userId="845b5c7a-3849-49ff-bc19-5bcfd9419f41" providerId="ADAL" clId="{7D49F18E-AB32-48E6-AA93-278FF0500ADB}" dt="2020-10-11T16:06:55.270" v="9102" actId="2696"/>
        <pc:sldMkLst>
          <pc:docMk/>
          <pc:sldMk cId="3527801038" sldId="330"/>
        </pc:sldMkLst>
      </pc:sldChg>
      <pc:sldChg chg="add del">
        <pc:chgData name="Kingston,ME,Martin,TLW2 R" userId="845b5c7a-3849-49ff-bc19-5bcfd9419f41" providerId="ADAL" clId="{7D49F18E-AB32-48E6-AA93-278FF0500ADB}" dt="2020-10-11T16:06:55.182" v="9100" actId="2696"/>
        <pc:sldMkLst>
          <pc:docMk/>
          <pc:sldMk cId="1924491811" sldId="331"/>
        </pc:sldMkLst>
      </pc:sldChg>
      <pc:sldChg chg="add del">
        <pc:chgData name="Kingston,ME,Martin,TLW2 R" userId="845b5c7a-3849-49ff-bc19-5bcfd9419f41" providerId="ADAL" clId="{7D49F18E-AB32-48E6-AA93-278FF0500ADB}" dt="2020-10-11T16:06:55.234" v="9101" actId="2696"/>
        <pc:sldMkLst>
          <pc:docMk/>
          <pc:sldMk cId="3202215430" sldId="333"/>
        </pc:sldMkLst>
      </pc:sldChg>
      <pc:sldChg chg="add del">
        <pc:chgData name="Kingston,ME,Martin,TLW2 R" userId="845b5c7a-3849-49ff-bc19-5bcfd9419f41" providerId="ADAL" clId="{7D49F18E-AB32-48E6-AA93-278FF0500ADB}" dt="2020-10-11T16:06:40.174" v="9078" actId="2696"/>
        <pc:sldMkLst>
          <pc:docMk/>
          <pc:sldMk cId="3320140347" sldId="334"/>
        </pc:sldMkLst>
      </pc:sldChg>
      <pc:sldChg chg="add del">
        <pc:chgData name="Kingston,ME,Martin,TLW2 R" userId="845b5c7a-3849-49ff-bc19-5bcfd9419f41" providerId="ADAL" clId="{7D49F18E-AB32-48E6-AA93-278FF0500ADB}" dt="2020-10-11T16:06:55.373" v="9104" actId="2696"/>
        <pc:sldMkLst>
          <pc:docMk/>
          <pc:sldMk cId="9270214" sldId="336"/>
        </pc:sldMkLst>
      </pc:sldChg>
      <pc:sldChg chg="add del">
        <pc:chgData name="Kingston,ME,Martin,TLW2 R" userId="845b5c7a-3849-49ff-bc19-5bcfd9419f41" providerId="ADAL" clId="{7D49F18E-AB32-48E6-AA93-278FF0500ADB}" dt="2020-10-11T16:06:57.832" v="9105" actId="2696"/>
        <pc:sldMkLst>
          <pc:docMk/>
          <pc:sldMk cId="160356544" sldId="337"/>
        </pc:sldMkLst>
      </pc:sldChg>
      <pc:sldChg chg="add del">
        <pc:chgData name="Kingston,ME,Martin,TLW2 R" userId="845b5c7a-3849-49ff-bc19-5bcfd9419f41" providerId="ADAL" clId="{7D49F18E-AB32-48E6-AA93-278FF0500ADB}" dt="2020-10-11T16:06:58.692" v="9106" actId="2696"/>
        <pc:sldMkLst>
          <pc:docMk/>
          <pc:sldMk cId="2992251238" sldId="338"/>
        </pc:sldMkLst>
      </pc:sldChg>
      <pc:sldChg chg="add del">
        <pc:chgData name="Kingston,ME,Martin,TLW2 R" userId="845b5c7a-3849-49ff-bc19-5bcfd9419f41" providerId="ADAL" clId="{7D49F18E-AB32-48E6-AA93-278FF0500ADB}" dt="2020-10-11T16:06:59.256" v="9107" actId="2696"/>
        <pc:sldMkLst>
          <pc:docMk/>
          <pc:sldMk cId="1235352831" sldId="339"/>
        </pc:sldMkLst>
      </pc:sldChg>
      <pc:sldChg chg="add del">
        <pc:chgData name="Kingston,ME,Martin,TLW2 R" userId="845b5c7a-3849-49ff-bc19-5bcfd9419f41" providerId="ADAL" clId="{7D49F18E-AB32-48E6-AA93-278FF0500ADB}" dt="2020-10-11T16:06:59.709" v="9108" actId="2696"/>
        <pc:sldMkLst>
          <pc:docMk/>
          <pc:sldMk cId="1522818495" sldId="340"/>
        </pc:sldMkLst>
      </pc:sldChg>
      <pc:sldChg chg="add del">
        <pc:chgData name="Kingston,ME,Martin,TLW2 R" userId="845b5c7a-3849-49ff-bc19-5bcfd9419f41" providerId="ADAL" clId="{7D49F18E-AB32-48E6-AA93-278FF0500ADB}" dt="2020-10-11T16:07:01.711" v="9109" actId="2696"/>
        <pc:sldMkLst>
          <pc:docMk/>
          <pc:sldMk cId="896704848" sldId="341"/>
        </pc:sldMkLst>
      </pc:sldChg>
      <pc:sldChg chg="add del">
        <pc:chgData name="Kingston,ME,Martin,TLW2 R" userId="845b5c7a-3849-49ff-bc19-5bcfd9419f41" providerId="ADAL" clId="{7D49F18E-AB32-48E6-AA93-278FF0500ADB}" dt="2020-10-11T16:07:01.739" v="9110" actId="2696"/>
        <pc:sldMkLst>
          <pc:docMk/>
          <pc:sldMk cId="2343653042" sldId="342"/>
        </pc:sldMkLst>
      </pc:sldChg>
      <pc:sldChg chg="add del">
        <pc:chgData name="Kingston,ME,Martin,TLW2 R" userId="845b5c7a-3849-49ff-bc19-5bcfd9419f41" providerId="ADAL" clId="{7D49F18E-AB32-48E6-AA93-278FF0500ADB}" dt="2020-10-11T16:07:05.145" v="9111" actId="2696"/>
        <pc:sldMkLst>
          <pc:docMk/>
          <pc:sldMk cId="929247121" sldId="343"/>
        </pc:sldMkLst>
      </pc:sldChg>
      <pc:sldChg chg="add del">
        <pc:chgData name="Kingston,ME,Martin,TLW2 R" userId="845b5c7a-3849-49ff-bc19-5bcfd9419f41" providerId="ADAL" clId="{7D49F18E-AB32-48E6-AA93-278FF0500ADB}" dt="2020-10-11T16:06:55.290" v="9103" actId="2696"/>
        <pc:sldMkLst>
          <pc:docMk/>
          <pc:sldMk cId="2893002062" sldId="344"/>
        </pc:sldMkLst>
      </pc:sldChg>
      <pc:sldChg chg="addSp delSp modSp add del">
        <pc:chgData name="Kingston,ME,Martin,TLW2 R" userId="845b5c7a-3849-49ff-bc19-5bcfd9419f41" providerId="ADAL" clId="{7D49F18E-AB32-48E6-AA93-278FF0500ADB}" dt="2020-10-11T15:42:51.877" v="8506" actId="6549"/>
        <pc:sldMkLst>
          <pc:docMk/>
          <pc:sldMk cId="217787858" sldId="345"/>
        </pc:sldMkLst>
        <pc:spChg chg="del">
          <ac:chgData name="Kingston,ME,Martin,TLW2 R" userId="845b5c7a-3849-49ff-bc19-5bcfd9419f41" providerId="ADAL" clId="{7D49F18E-AB32-48E6-AA93-278FF0500ADB}" dt="2020-10-11T15:26:28.492" v="8323"/>
          <ac:spMkLst>
            <pc:docMk/>
            <pc:sldMk cId="217787858" sldId="345"/>
            <ac:spMk id="2" creationId="{C1935B77-9D5D-4F4D-9EAC-8DC66E371EA4}"/>
          </ac:spMkLst>
        </pc:spChg>
        <pc:spChg chg="del">
          <ac:chgData name="Kingston,ME,Martin,TLW2 R" userId="845b5c7a-3849-49ff-bc19-5bcfd9419f41" providerId="ADAL" clId="{7D49F18E-AB32-48E6-AA93-278FF0500ADB}" dt="2020-10-11T15:26:28.492" v="8323"/>
          <ac:spMkLst>
            <pc:docMk/>
            <pc:sldMk cId="217787858" sldId="345"/>
            <ac:spMk id="3" creationId="{BB56B7B8-DE98-40CB-9C3F-C948C1A0A94B}"/>
          </ac:spMkLst>
        </pc:spChg>
        <pc:spChg chg="del">
          <ac:chgData name="Kingston,ME,Martin,TLW2 R" userId="845b5c7a-3849-49ff-bc19-5bcfd9419f41" providerId="ADAL" clId="{7D49F18E-AB32-48E6-AA93-278FF0500ADB}" dt="2020-10-11T15:26:28.492" v="8323"/>
          <ac:spMkLst>
            <pc:docMk/>
            <pc:sldMk cId="217787858" sldId="345"/>
            <ac:spMk id="7" creationId="{B42CB54C-110F-4AA8-91D9-15A64C00DF48}"/>
          </ac:spMkLst>
        </pc:spChg>
        <pc:spChg chg="add mod">
          <ac:chgData name="Kingston,ME,Martin,TLW2 R" userId="845b5c7a-3849-49ff-bc19-5bcfd9419f41" providerId="ADAL" clId="{7D49F18E-AB32-48E6-AA93-278FF0500ADB}" dt="2020-10-11T15:42:51.877" v="8506" actId="6549"/>
          <ac:spMkLst>
            <pc:docMk/>
            <pc:sldMk cId="217787858" sldId="345"/>
            <ac:spMk id="8" creationId="{1501116C-15B6-444F-B1AF-255DFCDE3AAC}"/>
          </ac:spMkLst>
        </pc:spChg>
        <pc:spChg chg="add del mod">
          <ac:chgData name="Kingston,ME,Martin,TLW2 R" userId="845b5c7a-3849-49ff-bc19-5bcfd9419f41" providerId="ADAL" clId="{7D49F18E-AB32-48E6-AA93-278FF0500ADB}" dt="2020-10-11T15:32:49.599" v="8493"/>
          <ac:spMkLst>
            <pc:docMk/>
            <pc:sldMk cId="217787858" sldId="345"/>
            <ac:spMk id="9" creationId="{BDE86C1A-B938-4DBE-9EBE-EED2123FD3B7}"/>
          </ac:spMkLst>
        </pc:spChg>
        <pc:spChg chg="add del mod">
          <ac:chgData name="Kingston,ME,Martin,TLW2 R" userId="845b5c7a-3849-49ff-bc19-5bcfd9419f41" providerId="ADAL" clId="{7D49F18E-AB32-48E6-AA93-278FF0500ADB}" dt="2020-10-11T15:42:20.060" v="8503" actId="931"/>
          <ac:spMkLst>
            <pc:docMk/>
            <pc:sldMk cId="217787858" sldId="345"/>
            <ac:spMk id="10" creationId="{DF76BBB5-3ACC-4400-9CAA-D43429550654}"/>
          </ac:spMkLst>
        </pc:spChg>
        <pc:spChg chg="add mod">
          <ac:chgData name="Kingston,ME,Martin,TLW2 R" userId="845b5c7a-3849-49ff-bc19-5bcfd9419f41" providerId="ADAL" clId="{7D49F18E-AB32-48E6-AA93-278FF0500ADB}" dt="2020-10-11T15:32:49.599" v="8493"/>
          <ac:spMkLst>
            <pc:docMk/>
            <pc:sldMk cId="217787858" sldId="345"/>
            <ac:spMk id="11" creationId="{2C30A87C-8CEC-43A7-94A3-8B5944F5174F}"/>
          </ac:spMkLst>
        </pc:spChg>
        <pc:picChg chg="add mod">
          <ac:chgData name="Kingston,ME,Martin,TLW2 R" userId="845b5c7a-3849-49ff-bc19-5bcfd9419f41" providerId="ADAL" clId="{7D49F18E-AB32-48E6-AA93-278FF0500ADB}" dt="2020-10-11T15:42:24.261" v="8505" actId="962"/>
          <ac:picMkLst>
            <pc:docMk/>
            <pc:sldMk cId="217787858" sldId="345"/>
            <ac:picMk id="13" creationId="{C0878EAB-C840-4934-B1E0-4A96BA4D6046}"/>
          </ac:picMkLst>
        </pc:picChg>
      </pc:sldChg>
      <pc:sldChg chg="addSp delSp modSp">
        <pc:chgData name="Kingston,ME,Martin,TLW2 R" userId="845b5c7a-3849-49ff-bc19-5bcfd9419f41" providerId="ADAL" clId="{7D49F18E-AB32-48E6-AA93-278FF0500ADB}" dt="2020-10-07T12:50:38.559" v="6040" actId="962"/>
        <pc:sldMkLst>
          <pc:docMk/>
          <pc:sldMk cId="3414832042" sldId="346"/>
        </pc:sldMkLst>
        <pc:spChg chg="add del mod">
          <ac:chgData name="Kingston,ME,Martin,TLW2 R" userId="845b5c7a-3849-49ff-bc19-5bcfd9419f41" providerId="ADAL" clId="{7D49F18E-AB32-48E6-AA93-278FF0500ADB}" dt="2020-10-06T09:04:19.501" v="6"/>
          <ac:spMkLst>
            <pc:docMk/>
            <pc:sldMk cId="3414832042" sldId="346"/>
            <ac:spMk id="2" creationId="{518ACE6B-2BCC-4DA7-91C1-C05582D87223}"/>
          </ac:spMkLst>
        </pc:spChg>
        <pc:spChg chg="mod">
          <ac:chgData name="Kingston,ME,Martin,TLW2 R" userId="845b5c7a-3849-49ff-bc19-5bcfd9419f41" providerId="ADAL" clId="{7D49F18E-AB32-48E6-AA93-278FF0500ADB}" dt="2020-10-07T09:45:33.010" v="3418" actId="6549"/>
          <ac:spMkLst>
            <pc:docMk/>
            <pc:sldMk cId="3414832042" sldId="346"/>
            <ac:spMk id="5" creationId="{C564FB68-22AB-4882-B72F-4611AF806D18}"/>
          </ac:spMkLst>
        </pc:spChg>
        <pc:spChg chg="mod">
          <ac:chgData name="Kingston,ME,Martin,TLW2 R" userId="845b5c7a-3849-49ff-bc19-5bcfd9419f41" providerId="ADAL" clId="{7D49F18E-AB32-48E6-AA93-278FF0500ADB}" dt="2020-10-07T09:47:18.684" v="3434" actId="20577"/>
          <ac:spMkLst>
            <pc:docMk/>
            <pc:sldMk cId="3414832042" sldId="346"/>
            <ac:spMk id="6" creationId="{58579FD7-36DC-4028-B777-A29A53DFCED8}"/>
          </ac:spMkLst>
        </pc:spChg>
        <pc:spChg chg="add del mod">
          <ac:chgData name="Kingston,ME,Martin,TLW2 R" userId="845b5c7a-3849-49ff-bc19-5bcfd9419f41" providerId="ADAL" clId="{7D49F18E-AB32-48E6-AA93-278FF0500ADB}" dt="2020-10-06T09:06:13.214" v="15" actId="931"/>
          <ac:spMkLst>
            <pc:docMk/>
            <pc:sldMk cId="3414832042" sldId="346"/>
            <ac:spMk id="8" creationId="{333C4785-5884-4392-8532-C5C41763046D}"/>
          </ac:spMkLst>
        </pc:spChg>
        <pc:spChg chg="add del mod">
          <ac:chgData name="Kingston,ME,Martin,TLW2 R" userId="845b5c7a-3849-49ff-bc19-5bcfd9419f41" providerId="ADAL" clId="{7D49F18E-AB32-48E6-AA93-278FF0500ADB}" dt="2020-10-07T12:50:33.595" v="6038" actId="931"/>
          <ac:spMkLst>
            <pc:docMk/>
            <pc:sldMk cId="3414832042" sldId="346"/>
            <ac:spMk id="13" creationId="{13A92C56-CAD3-4EB0-9D70-264B44F8F7D3}"/>
          </ac:spMkLst>
        </pc:spChg>
        <pc:picChg chg="add del mod">
          <ac:chgData name="Kingston,ME,Martin,TLW2 R" userId="845b5c7a-3849-49ff-bc19-5bcfd9419f41" providerId="ADAL" clId="{7D49F18E-AB32-48E6-AA93-278FF0500ADB}" dt="2020-10-07T12:50:14.782" v="6037" actId="478"/>
          <ac:picMkLst>
            <pc:docMk/>
            <pc:sldMk cId="3414832042" sldId="346"/>
            <ac:picMk id="10" creationId="{888FED31-C92B-4BF8-B80A-3F49C6740E0D}"/>
          </ac:picMkLst>
        </pc:picChg>
        <pc:picChg chg="add del">
          <ac:chgData name="Kingston,ME,Martin,TLW2 R" userId="845b5c7a-3849-49ff-bc19-5bcfd9419f41" providerId="ADAL" clId="{7D49F18E-AB32-48E6-AA93-278FF0500ADB}" dt="2020-10-06T09:05:43.533" v="12"/>
          <ac:picMkLst>
            <pc:docMk/>
            <pc:sldMk cId="3414832042" sldId="346"/>
            <ac:picMk id="11" creationId="{9ED18B67-E92B-4037-868B-6B8096C36B56}"/>
          </ac:picMkLst>
        </pc:picChg>
        <pc:picChg chg="add mod">
          <ac:chgData name="Kingston,ME,Martin,TLW2 R" userId="845b5c7a-3849-49ff-bc19-5bcfd9419f41" providerId="ADAL" clId="{7D49F18E-AB32-48E6-AA93-278FF0500ADB}" dt="2020-10-07T12:50:38.559" v="6040" actId="962"/>
          <ac:picMkLst>
            <pc:docMk/>
            <pc:sldMk cId="3414832042" sldId="346"/>
            <ac:picMk id="15" creationId="{767DC357-7D74-4588-8BA1-2B413A50AFFC}"/>
          </ac:picMkLst>
        </pc:picChg>
      </pc:sldChg>
      <pc:sldChg chg="addSp delSp modSp ord">
        <pc:chgData name="Kingston,ME,Martin,TLW2 R" userId="845b5c7a-3849-49ff-bc19-5bcfd9419f41" providerId="ADAL" clId="{7D49F18E-AB32-48E6-AA93-278FF0500ADB}" dt="2020-10-07T12:46:52.843" v="6036" actId="6549"/>
        <pc:sldMkLst>
          <pc:docMk/>
          <pc:sldMk cId="608640649" sldId="347"/>
        </pc:sldMkLst>
        <pc:spChg chg="add del">
          <ac:chgData name="Kingston,ME,Martin,TLW2 R" userId="845b5c7a-3849-49ff-bc19-5bcfd9419f41" providerId="ADAL" clId="{7D49F18E-AB32-48E6-AA93-278FF0500ADB}" dt="2020-10-06T09:05:50.702" v="14" actId="26606"/>
          <ac:spMkLst>
            <pc:docMk/>
            <pc:sldMk cId="608640649" sldId="347"/>
            <ac:spMk id="2" creationId="{18CECBDE-B492-4622-A0B0-EEE4C8FEBC2C}"/>
          </ac:spMkLst>
        </pc:spChg>
        <pc:spChg chg="mod">
          <ac:chgData name="Kingston,ME,Martin,TLW2 R" userId="845b5c7a-3849-49ff-bc19-5bcfd9419f41" providerId="ADAL" clId="{7D49F18E-AB32-48E6-AA93-278FF0500ADB}" dt="2020-10-06T09:05:50.702" v="14" actId="26606"/>
          <ac:spMkLst>
            <pc:docMk/>
            <pc:sldMk cId="608640649" sldId="347"/>
            <ac:spMk id="3" creationId="{37D4567E-F4D5-4D8D-97D3-8C189847D347}"/>
          </ac:spMkLst>
        </pc:spChg>
        <pc:spChg chg="mod">
          <ac:chgData name="Kingston,ME,Martin,TLW2 R" userId="845b5c7a-3849-49ff-bc19-5bcfd9419f41" providerId="ADAL" clId="{7D49F18E-AB32-48E6-AA93-278FF0500ADB}" dt="2020-10-06T09:05:50.702" v="14" actId="26606"/>
          <ac:spMkLst>
            <pc:docMk/>
            <pc:sldMk cId="608640649" sldId="347"/>
            <ac:spMk id="4" creationId="{5C2BE72B-E970-4CA3-A6B1-46513E2E7715}"/>
          </ac:spMkLst>
        </pc:spChg>
        <pc:spChg chg="mod">
          <ac:chgData name="Kingston,ME,Martin,TLW2 R" userId="845b5c7a-3849-49ff-bc19-5bcfd9419f41" providerId="ADAL" clId="{7D49F18E-AB32-48E6-AA93-278FF0500ADB}" dt="2020-10-07T12:46:52.843" v="6036" actId="6549"/>
          <ac:spMkLst>
            <pc:docMk/>
            <pc:sldMk cId="608640649" sldId="347"/>
            <ac:spMk id="5" creationId="{C564FB68-22AB-4882-B72F-4611AF806D18}"/>
          </ac:spMkLst>
        </pc:spChg>
        <pc:spChg chg="mod">
          <ac:chgData name="Kingston,ME,Martin,TLW2 R" userId="845b5c7a-3849-49ff-bc19-5bcfd9419f41" providerId="ADAL" clId="{7D49F18E-AB32-48E6-AA93-278FF0500ADB}" dt="2020-10-06T09:05:50.702" v="14" actId="26606"/>
          <ac:spMkLst>
            <pc:docMk/>
            <pc:sldMk cId="608640649" sldId="347"/>
            <ac:spMk id="6" creationId="{58579FD7-36DC-4028-B777-A29A53DFCED8}"/>
          </ac:spMkLst>
        </pc:spChg>
        <pc:spChg chg="mod">
          <ac:chgData name="Kingston,ME,Martin,TLW2 R" userId="845b5c7a-3849-49ff-bc19-5bcfd9419f41" providerId="ADAL" clId="{7D49F18E-AB32-48E6-AA93-278FF0500ADB}" dt="2020-10-06T09:05:50.702" v="14" actId="26606"/>
          <ac:spMkLst>
            <pc:docMk/>
            <pc:sldMk cId="608640649" sldId="347"/>
            <ac:spMk id="7" creationId="{457AAA93-6AE3-415A-8AA4-E312C3A109FC}"/>
          </ac:spMkLst>
        </pc:spChg>
        <pc:picChg chg="add del mod ord">
          <ac:chgData name="Kingston,ME,Martin,TLW2 R" userId="845b5c7a-3849-49ff-bc19-5bcfd9419f41" providerId="ADAL" clId="{7D49F18E-AB32-48E6-AA93-278FF0500ADB}" dt="2020-10-06T09:04:18.907" v="5"/>
          <ac:picMkLst>
            <pc:docMk/>
            <pc:sldMk cId="608640649" sldId="347"/>
            <ac:picMk id="8" creationId="{856142DE-0162-41A4-AF4B-722D6F64B644}"/>
          </ac:picMkLst>
        </pc:picChg>
        <pc:picChg chg="add del mod">
          <ac:chgData name="Kingston,ME,Martin,TLW2 R" userId="845b5c7a-3849-49ff-bc19-5bcfd9419f41" providerId="ADAL" clId="{7D49F18E-AB32-48E6-AA93-278FF0500ADB}" dt="2020-10-06T09:05:37.280" v="11" actId="931"/>
          <ac:picMkLst>
            <pc:docMk/>
            <pc:sldMk cId="608640649" sldId="347"/>
            <ac:picMk id="10" creationId="{B9EAC88D-B9C1-41F3-85AE-54F93CCCD82E}"/>
          </ac:picMkLst>
        </pc:picChg>
        <pc:picChg chg="add mod ord">
          <ac:chgData name="Kingston,ME,Martin,TLW2 R" userId="845b5c7a-3849-49ff-bc19-5bcfd9419f41" providerId="ADAL" clId="{7D49F18E-AB32-48E6-AA93-278FF0500ADB}" dt="2020-10-06T09:05:50.702" v="14" actId="26606"/>
          <ac:picMkLst>
            <pc:docMk/>
            <pc:sldMk cId="608640649" sldId="347"/>
            <ac:picMk id="11" creationId="{EEF29BE8-24C5-4296-BEB8-D5E54D4B47E3}"/>
          </ac:picMkLst>
        </pc:picChg>
      </pc:sldChg>
      <pc:sldChg chg="addSp delSp modSp add mod modClrScheme chgLayout">
        <pc:chgData name="Kingston,ME,Martin,TLW2 R" userId="845b5c7a-3849-49ff-bc19-5bcfd9419f41" providerId="ADAL" clId="{7D49F18E-AB32-48E6-AA93-278FF0500ADB}" dt="2020-10-06T16:05:58.495" v="2625" actId="1036"/>
        <pc:sldMkLst>
          <pc:docMk/>
          <pc:sldMk cId="4241540271" sldId="348"/>
        </pc:sldMkLst>
        <pc:spChg chg="mod">
          <ac:chgData name="Kingston,ME,Martin,TLW2 R" userId="845b5c7a-3849-49ff-bc19-5bcfd9419f41" providerId="ADAL" clId="{7D49F18E-AB32-48E6-AA93-278FF0500ADB}" dt="2020-10-06T16:05:04.874" v="2618" actId="26606"/>
          <ac:spMkLst>
            <pc:docMk/>
            <pc:sldMk cId="4241540271" sldId="348"/>
            <ac:spMk id="3" creationId="{37D4567E-F4D5-4D8D-97D3-8C189847D347}"/>
          </ac:spMkLst>
        </pc:spChg>
        <pc:spChg chg="mod">
          <ac:chgData name="Kingston,ME,Martin,TLW2 R" userId="845b5c7a-3849-49ff-bc19-5bcfd9419f41" providerId="ADAL" clId="{7D49F18E-AB32-48E6-AA93-278FF0500ADB}" dt="2020-10-06T16:05:04.874" v="2618" actId="26606"/>
          <ac:spMkLst>
            <pc:docMk/>
            <pc:sldMk cId="4241540271" sldId="348"/>
            <ac:spMk id="4" creationId="{5C2BE72B-E970-4CA3-A6B1-46513E2E7715}"/>
          </ac:spMkLst>
        </pc:spChg>
        <pc:spChg chg="mod">
          <ac:chgData name="Kingston,ME,Martin,TLW2 R" userId="845b5c7a-3849-49ff-bc19-5bcfd9419f41" providerId="ADAL" clId="{7D49F18E-AB32-48E6-AA93-278FF0500ADB}" dt="2020-10-06T16:05:58.495" v="2625" actId="1036"/>
          <ac:spMkLst>
            <pc:docMk/>
            <pc:sldMk cId="4241540271" sldId="348"/>
            <ac:spMk id="5" creationId="{C564FB68-22AB-4882-B72F-4611AF806D18}"/>
          </ac:spMkLst>
        </pc:spChg>
        <pc:spChg chg="mod">
          <ac:chgData name="Kingston,ME,Martin,TLW2 R" userId="845b5c7a-3849-49ff-bc19-5bcfd9419f41" providerId="ADAL" clId="{7D49F18E-AB32-48E6-AA93-278FF0500ADB}" dt="2020-10-06T16:05:04.874" v="2618" actId="26606"/>
          <ac:spMkLst>
            <pc:docMk/>
            <pc:sldMk cId="4241540271" sldId="348"/>
            <ac:spMk id="6" creationId="{58579FD7-36DC-4028-B777-A29A53DFCED8}"/>
          </ac:spMkLst>
        </pc:spChg>
        <pc:spChg chg="mod">
          <ac:chgData name="Kingston,ME,Martin,TLW2 R" userId="845b5c7a-3849-49ff-bc19-5bcfd9419f41" providerId="ADAL" clId="{7D49F18E-AB32-48E6-AA93-278FF0500ADB}" dt="2020-10-06T16:05:04.874" v="2618" actId="26606"/>
          <ac:spMkLst>
            <pc:docMk/>
            <pc:sldMk cId="4241540271" sldId="348"/>
            <ac:spMk id="7" creationId="{457AAA93-6AE3-415A-8AA4-E312C3A109FC}"/>
          </ac:spMkLst>
        </pc:spChg>
        <pc:spChg chg="add del mod">
          <ac:chgData name="Kingston,ME,Martin,TLW2 R" userId="845b5c7a-3849-49ff-bc19-5bcfd9419f41" providerId="ADAL" clId="{7D49F18E-AB32-48E6-AA93-278FF0500ADB}" dt="2020-10-06T16:04:36.129" v="2615" actId="931"/>
          <ac:spMkLst>
            <pc:docMk/>
            <pc:sldMk cId="4241540271" sldId="348"/>
            <ac:spMk id="8" creationId="{5B910C55-1977-4871-9BB2-D60EB8EA42CF}"/>
          </ac:spMkLst>
        </pc:spChg>
        <pc:picChg chg="del">
          <ac:chgData name="Kingston,ME,Martin,TLW2 R" userId="845b5c7a-3849-49ff-bc19-5bcfd9419f41" providerId="ADAL" clId="{7D49F18E-AB32-48E6-AA93-278FF0500ADB}" dt="2020-10-06T16:04:22.015" v="2614" actId="478"/>
          <ac:picMkLst>
            <pc:docMk/>
            <pc:sldMk cId="4241540271" sldId="348"/>
            <ac:picMk id="10" creationId="{888FED31-C92B-4BF8-B80A-3F49C6740E0D}"/>
          </ac:picMkLst>
        </pc:picChg>
        <pc:picChg chg="add mod ord">
          <ac:chgData name="Kingston,ME,Martin,TLW2 R" userId="845b5c7a-3849-49ff-bc19-5bcfd9419f41" providerId="ADAL" clId="{7D49F18E-AB32-48E6-AA93-278FF0500ADB}" dt="2020-10-06T16:05:04.874" v="2618" actId="26606"/>
          <ac:picMkLst>
            <pc:docMk/>
            <pc:sldMk cId="4241540271" sldId="348"/>
            <ac:picMk id="11" creationId="{9B65B2A3-AB24-4F16-B186-1A5B327E8127}"/>
          </ac:picMkLst>
        </pc:picChg>
      </pc:sldChg>
      <pc:sldChg chg="addSp delSp modSp add">
        <pc:chgData name="Kingston,ME,Martin,TLW2 R" userId="845b5c7a-3849-49ff-bc19-5bcfd9419f41" providerId="ADAL" clId="{7D49F18E-AB32-48E6-AA93-278FF0500ADB}" dt="2020-10-07T09:39:10.317" v="3377" actId="20577"/>
        <pc:sldMkLst>
          <pc:docMk/>
          <pc:sldMk cId="2951643550" sldId="349"/>
        </pc:sldMkLst>
        <pc:spChg chg="mod">
          <ac:chgData name="Kingston,ME,Martin,TLW2 R" userId="845b5c7a-3849-49ff-bc19-5bcfd9419f41" providerId="ADAL" clId="{7D49F18E-AB32-48E6-AA93-278FF0500ADB}" dt="2020-10-07T09:39:10.317" v="3377" actId="20577"/>
          <ac:spMkLst>
            <pc:docMk/>
            <pc:sldMk cId="2951643550" sldId="349"/>
            <ac:spMk id="4" creationId="{C7AC9A98-94FA-4CA4-AFED-C4B666732721}"/>
          </ac:spMkLst>
        </pc:spChg>
        <pc:spChg chg="mod">
          <ac:chgData name="Kingston,ME,Martin,TLW2 R" userId="845b5c7a-3849-49ff-bc19-5bcfd9419f41" providerId="ADAL" clId="{7D49F18E-AB32-48E6-AA93-278FF0500ADB}" dt="2020-10-06T16:31:03.469" v="2670" actId="20577"/>
          <ac:spMkLst>
            <pc:docMk/>
            <pc:sldMk cId="2951643550" sldId="349"/>
            <ac:spMk id="5" creationId="{91BB3831-27B5-476B-A649-6BBCB9CFFE73}"/>
          </ac:spMkLst>
        </pc:spChg>
        <pc:spChg chg="del mod">
          <ac:chgData name="Kingston,ME,Martin,TLW2 R" userId="845b5c7a-3849-49ff-bc19-5bcfd9419f41" providerId="ADAL" clId="{7D49F18E-AB32-48E6-AA93-278FF0500ADB}" dt="2020-10-06T16:31:36.240" v="2672" actId="478"/>
          <ac:spMkLst>
            <pc:docMk/>
            <pc:sldMk cId="2951643550" sldId="349"/>
            <ac:spMk id="6" creationId="{BC82F5D9-F5D7-4395-B2DE-F3D4C6F8DD94}"/>
          </ac:spMkLst>
        </pc:spChg>
        <pc:spChg chg="add del">
          <ac:chgData name="Kingston,ME,Martin,TLW2 R" userId="845b5c7a-3849-49ff-bc19-5bcfd9419f41" providerId="ADAL" clId="{7D49F18E-AB32-48E6-AA93-278FF0500ADB}" dt="2020-10-06T16:28:03.496" v="2628"/>
          <ac:spMkLst>
            <pc:docMk/>
            <pc:sldMk cId="2951643550" sldId="349"/>
            <ac:spMk id="7" creationId="{DE8F142A-D904-4FFB-A2E1-0A1292FD1679}"/>
          </ac:spMkLst>
        </pc:spChg>
        <pc:spChg chg="add del">
          <ac:chgData name="Kingston,ME,Martin,TLW2 R" userId="845b5c7a-3849-49ff-bc19-5bcfd9419f41" providerId="ADAL" clId="{7D49F18E-AB32-48E6-AA93-278FF0500ADB}" dt="2020-10-06T16:28:03.496" v="2628"/>
          <ac:spMkLst>
            <pc:docMk/>
            <pc:sldMk cId="2951643550" sldId="349"/>
            <ac:spMk id="8" creationId="{7FA87F4D-8DCC-4D3D-9EC1-38FA595D4100}"/>
          </ac:spMkLst>
        </pc:spChg>
        <pc:spChg chg="add del">
          <ac:chgData name="Kingston,ME,Martin,TLW2 R" userId="845b5c7a-3849-49ff-bc19-5bcfd9419f41" providerId="ADAL" clId="{7D49F18E-AB32-48E6-AA93-278FF0500ADB}" dt="2020-10-06T16:28:03.496" v="2628"/>
          <ac:spMkLst>
            <pc:docMk/>
            <pc:sldMk cId="2951643550" sldId="349"/>
            <ac:spMk id="9" creationId="{01F5650A-DAEA-4B31-84F9-0C5A9F4BC0B8}"/>
          </ac:spMkLst>
        </pc:spChg>
        <pc:spChg chg="add del">
          <ac:chgData name="Kingston,ME,Martin,TLW2 R" userId="845b5c7a-3849-49ff-bc19-5bcfd9419f41" providerId="ADAL" clId="{7D49F18E-AB32-48E6-AA93-278FF0500ADB}" dt="2020-10-06T16:28:03.496" v="2628"/>
          <ac:spMkLst>
            <pc:docMk/>
            <pc:sldMk cId="2951643550" sldId="349"/>
            <ac:spMk id="10" creationId="{4A571F9F-B254-47CA-A17D-5523829D4B9A}"/>
          </ac:spMkLst>
        </pc:spChg>
        <pc:spChg chg="add del">
          <ac:chgData name="Kingston,ME,Martin,TLW2 R" userId="845b5c7a-3849-49ff-bc19-5bcfd9419f41" providerId="ADAL" clId="{7D49F18E-AB32-48E6-AA93-278FF0500ADB}" dt="2020-10-06T16:28:03.496" v="2628"/>
          <ac:spMkLst>
            <pc:docMk/>
            <pc:sldMk cId="2951643550" sldId="349"/>
            <ac:spMk id="11" creationId="{739E00A7-6D79-43FF-9090-A7940618BDF2}"/>
          </ac:spMkLst>
        </pc:spChg>
        <pc:spChg chg="add del">
          <ac:chgData name="Kingston,ME,Martin,TLW2 R" userId="845b5c7a-3849-49ff-bc19-5bcfd9419f41" providerId="ADAL" clId="{7D49F18E-AB32-48E6-AA93-278FF0500ADB}" dt="2020-10-06T16:28:03.496" v="2628"/>
          <ac:spMkLst>
            <pc:docMk/>
            <pc:sldMk cId="2951643550" sldId="349"/>
            <ac:spMk id="12" creationId="{FC846F37-0FC9-420B-87D2-6EA7F50DC8C0}"/>
          </ac:spMkLst>
        </pc:spChg>
        <pc:spChg chg="add del">
          <ac:chgData name="Kingston,ME,Martin,TLW2 R" userId="845b5c7a-3849-49ff-bc19-5bcfd9419f41" providerId="ADAL" clId="{7D49F18E-AB32-48E6-AA93-278FF0500ADB}" dt="2020-10-06T16:28:03.496" v="2628"/>
          <ac:spMkLst>
            <pc:docMk/>
            <pc:sldMk cId="2951643550" sldId="349"/>
            <ac:spMk id="13" creationId="{66E157F6-5B7D-4045-85DC-5D6DCA3A1A85}"/>
          </ac:spMkLst>
        </pc:spChg>
        <pc:spChg chg="add del">
          <ac:chgData name="Kingston,ME,Martin,TLW2 R" userId="845b5c7a-3849-49ff-bc19-5bcfd9419f41" providerId="ADAL" clId="{7D49F18E-AB32-48E6-AA93-278FF0500ADB}" dt="2020-10-06T16:28:03.496" v="2628"/>
          <ac:spMkLst>
            <pc:docMk/>
            <pc:sldMk cId="2951643550" sldId="349"/>
            <ac:spMk id="18" creationId="{E704B108-9D01-4649-B29A-27C7F38C4E74}"/>
          </ac:spMkLst>
        </pc:spChg>
        <pc:spChg chg="add del">
          <ac:chgData name="Kingston,ME,Martin,TLW2 R" userId="845b5c7a-3849-49ff-bc19-5bcfd9419f41" providerId="ADAL" clId="{7D49F18E-AB32-48E6-AA93-278FF0500ADB}" dt="2020-10-06T16:28:03.496" v="2628"/>
          <ac:spMkLst>
            <pc:docMk/>
            <pc:sldMk cId="2951643550" sldId="349"/>
            <ac:spMk id="19" creationId="{E6621275-4011-429F-A396-5CA9D49F4401}"/>
          </ac:spMkLst>
        </pc:spChg>
        <pc:spChg chg="add del">
          <ac:chgData name="Kingston,ME,Martin,TLW2 R" userId="845b5c7a-3849-49ff-bc19-5bcfd9419f41" providerId="ADAL" clId="{7D49F18E-AB32-48E6-AA93-278FF0500ADB}" dt="2020-10-06T16:28:03.496" v="2628"/>
          <ac:spMkLst>
            <pc:docMk/>
            <pc:sldMk cId="2951643550" sldId="349"/>
            <ac:spMk id="20" creationId="{F7D3CA3B-A68A-4324-88BB-5B6EF6AA2C0D}"/>
          </ac:spMkLst>
        </pc:spChg>
        <pc:spChg chg="add del">
          <ac:chgData name="Kingston,ME,Martin,TLW2 R" userId="845b5c7a-3849-49ff-bc19-5bcfd9419f41" providerId="ADAL" clId="{7D49F18E-AB32-48E6-AA93-278FF0500ADB}" dt="2020-10-06T16:28:03.496" v="2628"/>
          <ac:spMkLst>
            <pc:docMk/>
            <pc:sldMk cId="2951643550" sldId="349"/>
            <ac:spMk id="21" creationId="{17D5709B-0600-4909-81B5-70FFF7AC63A8}"/>
          </ac:spMkLst>
        </pc:spChg>
        <pc:spChg chg="add del">
          <ac:chgData name="Kingston,ME,Martin,TLW2 R" userId="845b5c7a-3849-49ff-bc19-5bcfd9419f41" providerId="ADAL" clId="{7D49F18E-AB32-48E6-AA93-278FF0500ADB}" dt="2020-10-06T16:28:03.496" v="2628"/>
          <ac:spMkLst>
            <pc:docMk/>
            <pc:sldMk cId="2951643550" sldId="349"/>
            <ac:spMk id="22" creationId="{396672FE-86AB-4A2B-B205-A1F9381E8470}"/>
          </ac:spMkLst>
        </pc:spChg>
        <pc:spChg chg="add del">
          <ac:chgData name="Kingston,ME,Martin,TLW2 R" userId="845b5c7a-3849-49ff-bc19-5bcfd9419f41" providerId="ADAL" clId="{7D49F18E-AB32-48E6-AA93-278FF0500ADB}" dt="2020-10-06T16:28:03.496" v="2628"/>
          <ac:spMkLst>
            <pc:docMk/>
            <pc:sldMk cId="2951643550" sldId="349"/>
            <ac:spMk id="24" creationId="{B9FC945A-55A1-43CE-AFC9-5C504B9772F2}"/>
          </ac:spMkLst>
        </pc:spChg>
        <pc:spChg chg="add del">
          <ac:chgData name="Kingston,ME,Martin,TLW2 R" userId="845b5c7a-3849-49ff-bc19-5bcfd9419f41" providerId="ADAL" clId="{7D49F18E-AB32-48E6-AA93-278FF0500ADB}" dt="2020-10-06T16:28:03.496" v="2628"/>
          <ac:spMkLst>
            <pc:docMk/>
            <pc:sldMk cId="2951643550" sldId="349"/>
            <ac:spMk id="26" creationId="{E0E7B4EE-31E4-4147-8289-188CA2C93B1A}"/>
          </ac:spMkLst>
        </pc:spChg>
        <pc:spChg chg="add del">
          <ac:chgData name="Kingston,ME,Martin,TLW2 R" userId="845b5c7a-3849-49ff-bc19-5bcfd9419f41" providerId="ADAL" clId="{7D49F18E-AB32-48E6-AA93-278FF0500ADB}" dt="2020-10-06T16:28:03.496" v="2628"/>
          <ac:spMkLst>
            <pc:docMk/>
            <pc:sldMk cId="2951643550" sldId="349"/>
            <ac:spMk id="27" creationId="{6FF90EC8-AAF2-49C7-AC6F-0234E2C42A91}"/>
          </ac:spMkLst>
        </pc:spChg>
        <pc:spChg chg="add del">
          <ac:chgData name="Kingston,ME,Martin,TLW2 R" userId="845b5c7a-3849-49ff-bc19-5bcfd9419f41" providerId="ADAL" clId="{7D49F18E-AB32-48E6-AA93-278FF0500ADB}" dt="2020-10-06T16:28:03.496" v="2628"/>
          <ac:spMkLst>
            <pc:docMk/>
            <pc:sldMk cId="2951643550" sldId="349"/>
            <ac:spMk id="30" creationId="{CFD707A3-1BDF-45FC-B0D8-F18D97B42731}"/>
          </ac:spMkLst>
        </pc:spChg>
        <pc:spChg chg="add del">
          <ac:chgData name="Kingston,ME,Martin,TLW2 R" userId="845b5c7a-3849-49ff-bc19-5bcfd9419f41" providerId="ADAL" clId="{7D49F18E-AB32-48E6-AA93-278FF0500ADB}" dt="2020-10-06T16:28:03.496" v="2628"/>
          <ac:spMkLst>
            <pc:docMk/>
            <pc:sldMk cId="2951643550" sldId="349"/>
            <ac:spMk id="31" creationId="{B5F95BDA-35FF-42AF-869B-A933A558C6A9}"/>
          </ac:spMkLst>
        </pc:spChg>
        <pc:spChg chg="add del">
          <ac:chgData name="Kingston,ME,Martin,TLW2 R" userId="845b5c7a-3849-49ff-bc19-5bcfd9419f41" providerId="ADAL" clId="{7D49F18E-AB32-48E6-AA93-278FF0500ADB}" dt="2020-10-06T16:28:03.496" v="2628"/>
          <ac:spMkLst>
            <pc:docMk/>
            <pc:sldMk cId="2951643550" sldId="349"/>
            <ac:spMk id="32" creationId="{7B155FC7-0C6D-4151-B96A-A7765EF46CFA}"/>
          </ac:spMkLst>
        </pc:spChg>
        <pc:spChg chg="add del">
          <ac:chgData name="Kingston,ME,Martin,TLW2 R" userId="845b5c7a-3849-49ff-bc19-5bcfd9419f41" providerId="ADAL" clId="{7D49F18E-AB32-48E6-AA93-278FF0500ADB}" dt="2020-10-06T16:28:03.496" v="2628"/>
          <ac:spMkLst>
            <pc:docMk/>
            <pc:sldMk cId="2951643550" sldId="349"/>
            <ac:spMk id="34" creationId="{17406DCC-BA14-47AE-8A1C-15A48CE42AB8}"/>
          </ac:spMkLst>
        </pc:spChg>
        <pc:spChg chg="add del">
          <ac:chgData name="Kingston,ME,Martin,TLW2 R" userId="845b5c7a-3849-49ff-bc19-5bcfd9419f41" providerId="ADAL" clId="{7D49F18E-AB32-48E6-AA93-278FF0500ADB}" dt="2020-10-06T16:28:03.496" v="2628"/>
          <ac:spMkLst>
            <pc:docMk/>
            <pc:sldMk cId="2951643550" sldId="349"/>
            <ac:spMk id="35" creationId="{BB7B3880-B129-4A7B-922F-F178B655D2F9}"/>
          </ac:spMkLst>
        </pc:spChg>
        <pc:spChg chg="add del">
          <ac:chgData name="Kingston,ME,Martin,TLW2 R" userId="845b5c7a-3849-49ff-bc19-5bcfd9419f41" providerId="ADAL" clId="{7D49F18E-AB32-48E6-AA93-278FF0500ADB}" dt="2020-10-06T16:28:03.496" v="2628"/>
          <ac:spMkLst>
            <pc:docMk/>
            <pc:sldMk cId="2951643550" sldId="349"/>
            <ac:spMk id="55" creationId="{21ED9EC2-4415-4E41-A4C1-9CAFD9E694CD}"/>
          </ac:spMkLst>
        </pc:spChg>
        <pc:spChg chg="add del">
          <ac:chgData name="Kingston,ME,Martin,TLW2 R" userId="845b5c7a-3849-49ff-bc19-5bcfd9419f41" providerId="ADAL" clId="{7D49F18E-AB32-48E6-AA93-278FF0500ADB}" dt="2020-10-06T16:28:03.496" v="2628"/>
          <ac:spMkLst>
            <pc:docMk/>
            <pc:sldMk cId="2951643550" sldId="349"/>
            <ac:spMk id="60" creationId="{14B69204-DFCA-4839-A98A-5A0C2E48B2FB}"/>
          </ac:spMkLst>
        </pc:spChg>
        <pc:spChg chg="add del">
          <ac:chgData name="Kingston,ME,Martin,TLW2 R" userId="845b5c7a-3849-49ff-bc19-5bcfd9419f41" providerId="ADAL" clId="{7D49F18E-AB32-48E6-AA93-278FF0500ADB}" dt="2020-10-06T16:28:03.496" v="2628"/>
          <ac:spMkLst>
            <pc:docMk/>
            <pc:sldMk cId="2951643550" sldId="349"/>
            <ac:spMk id="66" creationId="{EBB62113-9FA8-45D2-819C-8900FCD3F659}"/>
          </ac:spMkLst>
        </pc:spChg>
        <pc:spChg chg="add del">
          <ac:chgData name="Kingston,ME,Martin,TLW2 R" userId="845b5c7a-3849-49ff-bc19-5bcfd9419f41" providerId="ADAL" clId="{7D49F18E-AB32-48E6-AA93-278FF0500ADB}" dt="2020-10-06T16:28:03.496" v="2628"/>
          <ac:spMkLst>
            <pc:docMk/>
            <pc:sldMk cId="2951643550" sldId="349"/>
            <ac:spMk id="79" creationId="{967BE976-FFE5-47B3-A6F3-1FBF39CDB263}"/>
          </ac:spMkLst>
        </pc:spChg>
        <pc:spChg chg="add del">
          <ac:chgData name="Kingston,ME,Martin,TLW2 R" userId="845b5c7a-3849-49ff-bc19-5bcfd9419f41" providerId="ADAL" clId="{7D49F18E-AB32-48E6-AA93-278FF0500ADB}" dt="2020-10-06T16:28:03.496" v="2628"/>
          <ac:spMkLst>
            <pc:docMk/>
            <pc:sldMk cId="2951643550" sldId="349"/>
            <ac:spMk id="81" creationId="{E67BAEF3-7D5C-41A4-B984-023B9812DFA9}"/>
          </ac:spMkLst>
        </pc:spChg>
        <pc:spChg chg="add del">
          <ac:chgData name="Kingston,ME,Martin,TLW2 R" userId="845b5c7a-3849-49ff-bc19-5bcfd9419f41" providerId="ADAL" clId="{7D49F18E-AB32-48E6-AA93-278FF0500ADB}" dt="2020-10-06T16:28:38.043" v="2633"/>
          <ac:spMkLst>
            <pc:docMk/>
            <pc:sldMk cId="2951643550" sldId="349"/>
            <ac:spMk id="83" creationId="{177D6B34-5C26-42B9-8627-1659128E0C45}"/>
          </ac:spMkLst>
        </pc:spChg>
        <pc:spChg chg="add del">
          <ac:chgData name="Kingston,ME,Martin,TLW2 R" userId="845b5c7a-3849-49ff-bc19-5bcfd9419f41" providerId="ADAL" clId="{7D49F18E-AB32-48E6-AA93-278FF0500ADB}" dt="2020-10-06T16:28:38.043" v="2633"/>
          <ac:spMkLst>
            <pc:docMk/>
            <pc:sldMk cId="2951643550" sldId="349"/>
            <ac:spMk id="84" creationId="{9609A5DA-E2FD-4B91-9FDA-B6EA143E3150}"/>
          </ac:spMkLst>
        </pc:spChg>
        <pc:spChg chg="add del">
          <ac:chgData name="Kingston,ME,Martin,TLW2 R" userId="845b5c7a-3849-49ff-bc19-5bcfd9419f41" providerId="ADAL" clId="{7D49F18E-AB32-48E6-AA93-278FF0500ADB}" dt="2020-10-06T16:28:38.043" v="2633"/>
          <ac:spMkLst>
            <pc:docMk/>
            <pc:sldMk cId="2951643550" sldId="349"/>
            <ac:spMk id="85" creationId="{7E6E717E-7244-472C-BD83-93B3D4DD9F3A}"/>
          </ac:spMkLst>
        </pc:spChg>
        <pc:spChg chg="add del">
          <ac:chgData name="Kingston,ME,Martin,TLW2 R" userId="845b5c7a-3849-49ff-bc19-5bcfd9419f41" providerId="ADAL" clId="{7D49F18E-AB32-48E6-AA93-278FF0500ADB}" dt="2020-10-06T16:28:38.043" v="2633"/>
          <ac:spMkLst>
            <pc:docMk/>
            <pc:sldMk cId="2951643550" sldId="349"/>
            <ac:spMk id="86" creationId="{0EFEDB3A-DFA3-4746-8EC0-4903A9539F19}"/>
          </ac:spMkLst>
        </pc:spChg>
        <pc:spChg chg="add del">
          <ac:chgData name="Kingston,ME,Martin,TLW2 R" userId="845b5c7a-3849-49ff-bc19-5bcfd9419f41" providerId="ADAL" clId="{7D49F18E-AB32-48E6-AA93-278FF0500ADB}" dt="2020-10-06T16:28:38.043" v="2633"/>
          <ac:spMkLst>
            <pc:docMk/>
            <pc:sldMk cId="2951643550" sldId="349"/>
            <ac:spMk id="87" creationId="{D0970967-A39F-43BB-8353-6209D4376AB9}"/>
          </ac:spMkLst>
        </pc:spChg>
        <pc:spChg chg="add del">
          <ac:chgData name="Kingston,ME,Martin,TLW2 R" userId="845b5c7a-3849-49ff-bc19-5bcfd9419f41" providerId="ADAL" clId="{7D49F18E-AB32-48E6-AA93-278FF0500ADB}" dt="2020-10-06T16:28:38.043" v="2633"/>
          <ac:spMkLst>
            <pc:docMk/>
            <pc:sldMk cId="2951643550" sldId="349"/>
            <ac:spMk id="88" creationId="{B9D9F509-DD2C-48AC-B6B5-658C1B9B455B}"/>
          </ac:spMkLst>
        </pc:spChg>
        <pc:spChg chg="add del">
          <ac:chgData name="Kingston,ME,Martin,TLW2 R" userId="845b5c7a-3849-49ff-bc19-5bcfd9419f41" providerId="ADAL" clId="{7D49F18E-AB32-48E6-AA93-278FF0500ADB}" dt="2020-10-06T16:28:38.043" v="2633"/>
          <ac:spMkLst>
            <pc:docMk/>
            <pc:sldMk cId="2951643550" sldId="349"/>
            <ac:spMk id="89" creationId="{8474E808-BA39-4634-A1A6-ED4354AF8D4D}"/>
          </ac:spMkLst>
        </pc:spChg>
        <pc:spChg chg="add del">
          <ac:chgData name="Kingston,ME,Martin,TLW2 R" userId="845b5c7a-3849-49ff-bc19-5bcfd9419f41" providerId="ADAL" clId="{7D49F18E-AB32-48E6-AA93-278FF0500ADB}" dt="2020-10-06T16:28:38.043" v="2633"/>
          <ac:spMkLst>
            <pc:docMk/>
            <pc:sldMk cId="2951643550" sldId="349"/>
            <ac:spMk id="94" creationId="{684810AD-9C30-4AE6-BC6E-A1406A8AFFDE}"/>
          </ac:spMkLst>
        </pc:spChg>
        <pc:spChg chg="add del">
          <ac:chgData name="Kingston,ME,Martin,TLW2 R" userId="845b5c7a-3849-49ff-bc19-5bcfd9419f41" providerId="ADAL" clId="{7D49F18E-AB32-48E6-AA93-278FF0500ADB}" dt="2020-10-06T16:28:38.043" v="2633"/>
          <ac:spMkLst>
            <pc:docMk/>
            <pc:sldMk cId="2951643550" sldId="349"/>
            <ac:spMk id="95" creationId="{D18AA42A-50D0-436F-B35F-1DCF8FC40ACC}"/>
          </ac:spMkLst>
        </pc:spChg>
        <pc:spChg chg="add del">
          <ac:chgData name="Kingston,ME,Martin,TLW2 R" userId="845b5c7a-3849-49ff-bc19-5bcfd9419f41" providerId="ADAL" clId="{7D49F18E-AB32-48E6-AA93-278FF0500ADB}" dt="2020-10-06T16:28:38.043" v="2633"/>
          <ac:spMkLst>
            <pc:docMk/>
            <pc:sldMk cId="2951643550" sldId="349"/>
            <ac:spMk id="96" creationId="{10F894C0-C6D4-4361-95C1-030AED3D7212}"/>
          </ac:spMkLst>
        </pc:spChg>
        <pc:spChg chg="add del">
          <ac:chgData name="Kingston,ME,Martin,TLW2 R" userId="845b5c7a-3849-49ff-bc19-5bcfd9419f41" providerId="ADAL" clId="{7D49F18E-AB32-48E6-AA93-278FF0500ADB}" dt="2020-10-06T16:28:38.043" v="2633"/>
          <ac:spMkLst>
            <pc:docMk/>
            <pc:sldMk cId="2951643550" sldId="349"/>
            <ac:spMk id="97" creationId="{54530A0E-A5DB-43D4-B969-7164C39FE53E}"/>
          </ac:spMkLst>
        </pc:spChg>
        <pc:spChg chg="add del">
          <ac:chgData name="Kingston,ME,Martin,TLW2 R" userId="845b5c7a-3849-49ff-bc19-5bcfd9419f41" providerId="ADAL" clId="{7D49F18E-AB32-48E6-AA93-278FF0500ADB}" dt="2020-10-06T16:28:38.043" v="2633"/>
          <ac:spMkLst>
            <pc:docMk/>
            <pc:sldMk cId="2951643550" sldId="349"/>
            <ac:spMk id="98" creationId="{D7C304F7-0A6F-4B21-B633-6022368F7922}"/>
          </ac:spMkLst>
        </pc:spChg>
        <pc:spChg chg="add del">
          <ac:chgData name="Kingston,ME,Martin,TLW2 R" userId="845b5c7a-3849-49ff-bc19-5bcfd9419f41" providerId="ADAL" clId="{7D49F18E-AB32-48E6-AA93-278FF0500ADB}" dt="2020-10-06T16:28:38.043" v="2633"/>
          <ac:spMkLst>
            <pc:docMk/>
            <pc:sldMk cId="2951643550" sldId="349"/>
            <ac:spMk id="100" creationId="{B38CFDAE-2EF5-4E53-AD7B-86C447FA5138}"/>
          </ac:spMkLst>
        </pc:spChg>
        <pc:spChg chg="add del">
          <ac:chgData name="Kingston,ME,Martin,TLW2 R" userId="845b5c7a-3849-49ff-bc19-5bcfd9419f41" providerId="ADAL" clId="{7D49F18E-AB32-48E6-AA93-278FF0500ADB}" dt="2020-10-06T16:28:38.043" v="2633"/>
          <ac:spMkLst>
            <pc:docMk/>
            <pc:sldMk cId="2951643550" sldId="349"/>
            <ac:spMk id="102" creationId="{F73D78D2-C95F-4550-B2E6-84F82700F63F}"/>
          </ac:spMkLst>
        </pc:spChg>
        <pc:spChg chg="add del">
          <ac:chgData name="Kingston,ME,Martin,TLW2 R" userId="845b5c7a-3849-49ff-bc19-5bcfd9419f41" providerId="ADAL" clId="{7D49F18E-AB32-48E6-AA93-278FF0500ADB}" dt="2020-10-06T16:28:38.043" v="2633"/>
          <ac:spMkLst>
            <pc:docMk/>
            <pc:sldMk cId="2951643550" sldId="349"/>
            <ac:spMk id="103" creationId="{41ECBFCE-6F40-4B25-9CBA-E37351C86EBB}"/>
          </ac:spMkLst>
        </pc:spChg>
        <pc:spChg chg="add del">
          <ac:chgData name="Kingston,ME,Martin,TLW2 R" userId="845b5c7a-3849-49ff-bc19-5bcfd9419f41" providerId="ADAL" clId="{7D49F18E-AB32-48E6-AA93-278FF0500ADB}" dt="2020-10-06T16:28:38.043" v="2633"/>
          <ac:spMkLst>
            <pc:docMk/>
            <pc:sldMk cId="2951643550" sldId="349"/>
            <ac:spMk id="106" creationId="{A8397AE0-1E86-4B47-B270-EAF9737A4963}"/>
          </ac:spMkLst>
        </pc:spChg>
        <pc:spChg chg="add del">
          <ac:chgData name="Kingston,ME,Martin,TLW2 R" userId="845b5c7a-3849-49ff-bc19-5bcfd9419f41" providerId="ADAL" clId="{7D49F18E-AB32-48E6-AA93-278FF0500ADB}" dt="2020-10-06T16:28:38.043" v="2633"/>
          <ac:spMkLst>
            <pc:docMk/>
            <pc:sldMk cId="2951643550" sldId="349"/>
            <ac:spMk id="107" creationId="{5165ADE9-D6B1-4F19-9329-96AC80219981}"/>
          </ac:spMkLst>
        </pc:spChg>
        <pc:spChg chg="add del">
          <ac:chgData name="Kingston,ME,Martin,TLW2 R" userId="845b5c7a-3849-49ff-bc19-5bcfd9419f41" providerId="ADAL" clId="{7D49F18E-AB32-48E6-AA93-278FF0500ADB}" dt="2020-10-06T16:28:38.043" v="2633"/>
          <ac:spMkLst>
            <pc:docMk/>
            <pc:sldMk cId="2951643550" sldId="349"/>
            <ac:spMk id="108" creationId="{D5AC5F0B-2C97-4348-B6E8-FEF05433106C}"/>
          </ac:spMkLst>
        </pc:spChg>
        <pc:spChg chg="add del">
          <ac:chgData name="Kingston,ME,Martin,TLW2 R" userId="845b5c7a-3849-49ff-bc19-5bcfd9419f41" providerId="ADAL" clId="{7D49F18E-AB32-48E6-AA93-278FF0500ADB}" dt="2020-10-06T16:28:38.043" v="2633"/>
          <ac:spMkLst>
            <pc:docMk/>
            <pc:sldMk cId="2951643550" sldId="349"/>
            <ac:spMk id="110" creationId="{E99F5504-CB03-4068-BF99-258E3618020F}"/>
          </ac:spMkLst>
        </pc:spChg>
        <pc:spChg chg="add del">
          <ac:chgData name="Kingston,ME,Martin,TLW2 R" userId="845b5c7a-3849-49ff-bc19-5bcfd9419f41" providerId="ADAL" clId="{7D49F18E-AB32-48E6-AA93-278FF0500ADB}" dt="2020-10-06T16:28:38.043" v="2633"/>
          <ac:spMkLst>
            <pc:docMk/>
            <pc:sldMk cId="2951643550" sldId="349"/>
            <ac:spMk id="111" creationId="{B608FEE6-29D3-4A99-87F3-04136F574FB0}"/>
          </ac:spMkLst>
        </pc:spChg>
        <pc:spChg chg="add del">
          <ac:chgData name="Kingston,ME,Martin,TLW2 R" userId="845b5c7a-3849-49ff-bc19-5bcfd9419f41" providerId="ADAL" clId="{7D49F18E-AB32-48E6-AA93-278FF0500ADB}" dt="2020-10-06T16:28:38.043" v="2633"/>
          <ac:spMkLst>
            <pc:docMk/>
            <pc:sldMk cId="2951643550" sldId="349"/>
            <ac:spMk id="131" creationId="{DDC6482C-FEF6-432E-96E3-C55ABAE8233C}"/>
          </ac:spMkLst>
        </pc:spChg>
        <pc:spChg chg="add del">
          <ac:chgData name="Kingston,ME,Martin,TLW2 R" userId="845b5c7a-3849-49ff-bc19-5bcfd9419f41" providerId="ADAL" clId="{7D49F18E-AB32-48E6-AA93-278FF0500ADB}" dt="2020-10-06T16:28:38.043" v="2633"/>
          <ac:spMkLst>
            <pc:docMk/>
            <pc:sldMk cId="2951643550" sldId="349"/>
            <ac:spMk id="136" creationId="{1E857A7A-64B7-42D7-ADC1-A92D00DB9DDF}"/>
          </ac:spMkLst>
        </pc:spChg>
        <pc:spChg chg="add del">
          <ac:chgData name="Kingston,ME,Martin,TLW2 R" userId="845b5c7a-3849-49ff-bc19-5bcfd9419f41" providerId="ADAL" clId="{7D49F18E-AB32-48E6-AA93-278FF0500ADB}" dt="2020-10-06T16:28:38.043" v="2633"/>
          <ac:spMkLst>
            <pc:docMk/>
            <pc:sldMk cId="2951643550" sldId="349"/>
            <ac:spMk id="142" creationId="{0BBC069D-6FE0-423B-A7F3-0111AAD32F28}"/>
          </ac:spMkLst>
        </pc:spChg>
        <pc:spChg chg="add del">
          <ac:chgData name="Kingston,ME,Martin,TLW2 R" userId="845b5c7a-3849-49ff-bc19-5bcfd9419f41" providerId="ADAL" clId="{7D49F18E-AB32-48E6-AA93-278FF0500ADB}" dt="2020-10-06T16:28:38.043" v="2633"/>
          <ac:spMkLst>
            <pc:docMk/>
            <pc:sldMk cId="2951643550" sldId="349"/>
            <ac:spMk id="155" creationId="{E4476DFD-EB85-466F-83EE-C006D655ED86}"/>
          </ac:spMkLst>
        </pc:spChg>
        <pc:spChg chg="add del">
          <ac:chgData name="Kingston,ME,Martin,TLW2 R" userId="845b5c7a-3849-49ff-bc19-5bcfd9419f41" providerId="ADAL" clId="{7D49F18E-AB32-48E6-AA93-278FF0500ADB}" dt="2020-10-06T16:28:38.043" v="2633"/>
          <ac:spMkLst>
            <pc:docMk/>
            <pc:sldMk cId="2951643550" sldId="349"/>
            <ac:spMk id="157" creationId="{4A9A50BB-E9A7-4920-8307-8A6D35185644}"/>
          </ac:spMkLst>
        </pc:spChg>
        <pc:spChg chg="add mod">
          <ac:chgData name="Kingston,ME,Martin,TLW2 R" userId="845b5c7a-3849-49ff-bc19-5bcfd9419f41" providerId="ADAL" clId="{7D49F18E-AB32-48E6-AA93-278FF0500ADB}" dt="2020-10-06T16:28:41.786" v="2637" actId="1035"/>
          <ac:spMkLst>
            <pc:docMk/>
            <pc:sldMk cId="2951643550" sldId="349"/>
            <ac:spMk id="159" creationId="{80F4BB62-28F8-4817-A63F-CEE9CB14A453}"/>
          </ac:spMkLst>
        </pc:spChg>
        <pc:spChg chg="add mod">
          <ac:chgData name="Kingston,ME,Martin,TLW2 R" userId="845b5c7a-3849-49ff-bc19-5bcfd9419f41" providerId="ADAL" clId="{7D49F18E-AB32-48E6-AA93-278FF0500ADB}" dt="2020-10-06T16:28:41.786" v="2637" actId="1035"/>
          <ac:spMkLst>
            <pc:docMk/>
            <pc:sldMk cId="2951643550" sldId="349"/>
            <ac:spMk id="160" creationId="{8CAF7733-8539-41A1-BDA2-29E13A30B6EC}"/>
          </ac:spMkLst>
        </pc:spChg>
        <pc:spChg chg="add mod">
          <ac:chgData name="Kingston,ME,Martin,TLW2 R" userId="845b5c7a-3849-49ff-bc19-5bcfd9419f41" providerId="ADAL" clId="{7D49F18E-AB32-48E6-AA93-278FF0500ADB}" dt="2020-10-06T16:28:41.786" v="2637" actId="1035"/>
          <ac:spMkLst>
            <pc:docMk/>
            <pc:sldMk cId="2951643550" sldId="349"/>
            <ac:spMk id="161" creationId="{7928F8A7-A0AB-4458-ABB7-1B2A37DA5967}"/>
          </ac:spMkLst>
        </pc:spChg>
        <pc:spChg chg="add mod">
          <ac:chgData name="Kingston,ME,Martin,TLW2 R" userId="845b5c7a-3849-49ff-bc19-5bcfd9419f41" providerId="ADAL" clId="{7D49F18E-AB32-48E6-AA93-278FF0500ADB}" dt="2020-10-06T16:33:36.658" v="2679" actId="6549"/>
          <ac:spMkLst>
            <pc:docMk/>
            <pc:sldMk cId="2951643550" sldId="349"/>
            <ac:spMk id="162" creationId="{19152F75-C6F8-45DD-B0E6-905873BCC6D1}"/>
          </ac:spMkLst>
        </pc:spChg>
        <pc:spChg chg="add mod">
          <ac:chgData name="Kingston,ME,Martin,TLW2 R" userId="845b5c7a-3849-49ff-bc19-5bcfd9419f41" providerId="ADAL" clId="{7D49F18E-AB32-48E6-AA93-278FF0500ADB}" dt="2020-10-06T16:34:22.717" v="2688" actId="20577"/>
          <ac:spMkLst>
            <pc:docMk/>
            <pc:sldMk cId="2951643550" sldId="349"/>
            <ac:spMk id="163" creationId="{3A98E111-AE3D-4453-BAA7-6D2275851629}"/>
          </ac:spMkLst>
        </pc:spChg>
        <pc:spChg chg="add mod">
          <ac:chgData name="Kingston,ME,Martin,TLW2 R" userId="845b5c7a-3849-49ff-bc19-5bcfd9419f41" providerId="ADAL" clId="{7D49F18E-AB32-48E6-AA93-278FF0500ADB}" dt="2020-10-06T16:36:11.258" v="2689"/>
          <ac:spMkLst>
            <pc:docMk/>
            <pc:sldMk cId="2951643550" sldId="349"/>
            <ac:spMk id="164" creationId="{6F5F832C-000E-4640-B76C-96946CA41DD5}"/>
          </ac:spMkLst>
        </pc:spChg>
        <pc:spChg chg="add mod">
          <ac:chgData name="Kingston,ME,Martin,TLW2 R" userId="845b5c7a-3849-49ff-bc19-5bcfd9419f41" providerId="ADAL" clId="{7D49F18E-AB32-48E6-AA93-278FF0500ADB}" dt="2020-10-06T16:28:41.786" v="2637" actId="1035"/>
          <ac:spMkLst>
            <pc:docMk/>
            <pc:sldMk cId="2951643550" sldId="349"/>
            <ac:spMk id="165" creationId="{7C00A2DE-6518-463C-A484-0CB0BBF78AEE}"/>
          </ac:spMkLst>
        </pc:spChg>
        <pc:spChg chg="add mod">
          <ac:chgData name="Kingston,ME,Martin,TLW2 R" userId="845b5c7a-3849-49ff-bc19-5bcfd9419f41" providerId="ADAL" clId="{7D49F18E-AB32-48E6-AA93-278FF0500ADB}" dt="2020-10-06T16:28:41.786" v="2637" actId="1035"/>
          <ac:spMkLst>
            <pc:docMk/>
            <pc:sldMk cId="2951643550" sldId="349"/>
            <ac:spMk id="170" creationId="{E502C2E6-D9EA-4EBB-B963-F3648CDF72B5}"/>
          </ac:spMkLst>
        </pc:spChg>
        <pc:spChg chg="add mod">
          <ac:chgData name="Kingston,ME,Martin,TLW2 R" userId="845b5c7a-3849-49ff-bc19-5bcfd9419f41" providerId="ADAL" clId="{7D49F18E-AB32-48E6-AA93-278FF0500ADB}" dt="2020-10-06T16:28:41.786" v="2637" actId="1035"/>
          <ac:spMkLst>
            <pc:docMk/>
            <pc:sldMk cId="2951643550" sldId="349"/>
            <ac:spMk id="171" creationId="{0642E1EB-D9B4-4E66-B5CF-B70DDF22A643}"/>
          </ac:spMkLst>
        </pc:spChg>
        <pc:spChg chg="add mod">
          <ac:chgData name="Kingston,ME,Martin,TLW2 R" userId="845b5c7a-3849-49ff-bc19-5bcfd9419f41" providerId="ADAL" clId="{7D49F18E-AB32-48E6-AA93-278FF0500ADB}" dt="2020-10-06T16:40:23.226" v="2751" actId="20577"/>
          <ac:spMkLst>
            <pc:docMk/>
            <pc:sldMk cId="2951643550" sldId="349"/>
            <ac:spMk id="172" creationId="{8EF39DA5-BAAC-49BB-BEA8-336D3BC6F1A9}"/>
          </ac:spMkLst>
        </pc:spChg>
        <pc:spChg chg="add mod">
          <ac:chgData name="Kingston,ME,Martin,TLW2 R" userId="845b5c7a-3849-49ff-bc19-5bcfd9419f41" providerId="ADAL" clId="{7D49F18E-AB32-48E6-AA93-278FF0500ADB}" dt="2020-10-06T16:41:15.809" v="2762" actId="20577"/>
          <ac:spMkLst>
            <pc:docMk/>
            <pc:sldMk cId="2951643550" sldId="349"/>
            <ac:spMk id="173" creationId="{67417F33-D66F-42DE-8B82-CE9E4C47FFAD}"/>
          </ac:spMkLst>
        </pc:spChg>
        <pc:spChg chg="add mod">
          <ac:chgData name="Kingston,ME,Martin,TLW2 R" userId="845b5c7a-3849-49ff-bc19-5bcfd9419f41" providerId="ADAL" clId="{7D49F18E-AB32-48E6-AA93-278FF0500ADB}" dt="2020-10-06T16:28:41.786" v="2637" actId="1035"/>
          <ac:spMkLst>
            <pc:docMk/>
            <pc:sldMk cId="2951643550" sldId="349"/>
            <ac:spMk id="174" creationId="{5CB81CCC-14D3-44B6-92BE-5CDD58CBED0D}"/>
          </ac:spMkLst>
        </pc:spChg>
        <pc:spChg chg="add mod">
          <ac:chgData name="Kingston,ME,Martin,TLW2 R" userId="845b5c7a-3849-49ff-bc19-5bcfd9419f41" providerId="ADAL" clId="{7D49F18E-AB32-48E6-AA93-278FF0500ADB}" dt="2020-10-06T16:28:41.786" v="2637" actId="1035"/>
          <ac:spMkLst>
            <pc:docMk/>
            <pc:sldMk cId="2951643550" sldId="349"/>
            <ac:spMk id="176" creationId="{1AF95EC8-CCD6-43EC-9858-24331B72FF09}"/>
          </ac:spMkLst>
        </pc:spChg>
        <pc:spChg chg="add mod">
          <ac:chgData name="Kingston,ME,Martin,TLW2 R" userId="845b5c7a-3849-49ff-bc19-5bcfd9419f41" providerId="ADAL" clId="{7D49F18E-AB32-48E6-AA93-278FF0500ADB}" dt="2020-10-06T16:28:41.786" v="2637" actId="1035"/>
          <ac:spMkLst>
            <pc:docMk/>
            <pc:sldMk cId="2951643550" sldId="349"/>
            <ac:spMk id="178" creationId="{FD284324-D475-40F3-ADBD-4D5F11572AFF}"/>
          </ac:spMkLst>
        </pc:spChg>
        <pc:spChg chg="add mod">
          <ac:chgData name="Kingston,ME,Martin,TLW2 R" userId="845b5c7a-3849-49ff-bc19-5bcfd9419f41" providerId="ADAL" clId="{7D49F18E-AB32-48E6-AA93-278FF0500ADB}" dt="2020-10-06T16:28:41.786" v="2637" actId="1035"/>
          <ac:spMkLst>
            <pc:docMk/>
            <pc:sldMk cId="2951643550" sldId="349"/>
            <ac:spMk id="179" creationId="{9AA21897-3358-4C38-B0C6-B554492EB353}"/>
          </ac:spMkLst>
        </pc:spChg>
        <pc:spChg chg="add mod">
          <ac:chgData name="Kingston,ME,Martin,TLW2 R" userId="845b5c7a-3849-49ff-bc19-5bcfd9419f41" providerId="ADAL" clId="{7D49F18E-AB32-48E6-AA93-278FF0500ADB}" dt="2020-10-06T16:28:41.786" v="2637" actId="1035"/>
          <ac:spMkLst>
            <pc:docMk/>
            <pc:sldMk cId="2951643550" sldId="349"/>
            <ac:spMk id="182" creationId="{85BBA9CA-BA59-4729-B3C7-114242D18999}"/>
          </ac:spMkLst>
        </pc:spChg>
        <pc:spChg chg="add mod">
          <ac:chgData name="Kingston,ME,Martin,TLW2 R" userId="845b5c7a-3849-49ff-bc19-5bcfd9419f41" providerId="ADAL" clId="{7D49F18E-AB32-48E6-AA93-278FF0500ADB}" dt="2020-10-06T16:28:41.786" v="2637" actId="1035"/>
          <ac:spMkLst>
            <pc:docMk/>
            <pc:sldMk cId="2951643550" sldId="349"/>
            <ac:spMk id="183" creationId="{B0C700E3-1544-495C-B870-712CA1E43C74}"/>
          </ac:spMkLst>
        </pc:spChg>
        <pc:spChg chg="add mod">
          <ac:chgData name="Kingston,ME,Martin,TLW2 R" userId="845b5c7a-3849-49ff-bc19-5bcfd9419f41" providerId="ADAL" clId="{7D49F18E-AB32-48E6-AA93-278FF0500ADB}" dt="2020-10-06T16:28:41.786" v="2637" actId="1035"/>
          <ac:spMkLst>
            <pc:docMk/>
            <pc:sldMk cId="2951643550" sldId="349"/>
            <ac:spMk id="184" creationId="{065EA3F4-F9DE-4B89-9C51-3C7B368F9A9D}"/>
          </ac:spMkLst>
        </pc:spChg>
        <pc:spChg chg="add mod">
          <ac:chgData name="Kingston,ME,Martin,TLW2 R" userId="845b5c7a-3849-49ff-bc19-5bcfd9419f41" providerId="ADAL" clId="{7D49F18E-AB32-48E6-AA93-278FF0500ADB}" dt="2020-10-06T16:28:41.786" v="2637" actId="1035"/>
          <ac:spMkLst>
            <pc:docMk/>
            <pc:sldMk cId="2951643550" sldId="349"/>
            <ac:spMk id="186" creationId="{E3B544D9-788E-494E-933D-8AAD2FDEB4B2}"/>
          </ac:spMkLst>
        </pc:spChg>
        <pc:spChg chg="add mod">
          <ac:chgData name="Kingston,ME,Martin,TLW2 R" userId="845b5c7a-3849-49ff-bc19-5bcfd9419f41" providerId="ADAL" clId="{7D49F18E-AB32-48E6-AA93-278FF0500ADB}" dt="2020-10-06T16:41:25.091" v="2768" actId="20577"/>
          <ac:spMkLst>
            <pc:docMk/>
            <pc:sldMk cId="2951643550" sldId="349"/>
            <ac:spMk id="187" creationId="{70C12168-C6FC-4DCC-BC39-58D6C0C087B3}"/>
          </ac:spMkLst>
        </pc:spChg>
        <pc:spChg chg="add mod">
          <ac:chgData name="Kingston,ME,Martin,TLW2 R" userId="845b5c7a-3849-49ff-bc19-5bcfd9419f41" providerId="ADAL" clId="{7D49F18E-AB32-48E6-AA93-278FF0500ADB}" dt="2020-10-06T16:28:41.786" v="2637" actId="1035"/>
          <ac:spMkLst>
            <pc:docMk/>
            <pc:sldMk cId="2951643550" sldId="349"/>
            <ac:spMk id="207" creationId="{E56B5A07-8DC5-4F49-AEC8-554BDB28A33F}"/>
          </ac:spMkLst>
        </pc:spChg>
        <pc:spChg chg="add mod">
          <ac:chgData name="Kingston,ME,Martin,TLW2 R" userId="845b5c7a-3849-49ff-bc19-5bcfd9419f41" providerId="ADAL" clId="{7D49F18E-AB32-48E6-AA93-278FF0500ADB}" dt="2020-10-06T16:28:41.786" v="2637" actId="1035"/>
          <ac:spMkLst>
            <pc:docMk/>
            <pc:sldMk cId="2951643550" sldId="349"/>
            <ac:spMk id="212" creationId="{20B0CE73-42B6-4AB4-8859-2783408D7395}"/>
          </ac:spMkLst>
        </pc:spChg>
        <pc:spChg chg="add mod">
          <ac:chgData name="Kingston,ME,Martin,TLW2 R" userId="845b5c7a-3849-49ff-bc19-5bcfd9419f41" providerId="ADAL" clId="{7D49F18E-AB32-48E6-AA93-278FF0500ADB}" dt="2020-10-06T16:28:41.786" v="2637" actId="1035"/>
          <ac:spMkLst>
            <pc:docMk/>
            <pc:sldMk cId="2951643550" sldId="349"/>
            <ac:spMk id="218" creationId="{EC22EE43-FA50-4562-923E-0A625FD3D9F8}"/>
          </ac:spMkLst>
        </pc:spChg>
        <pc:spChg chg="add mod">
          <ac:chgData name="Kingston,ME,Martin,TLW2 R" userId="845b5c7a-3849-49ff-bc19-5bcfd9419f41" providerId="ADAL" clId="{7D49F18E-AB32-48E6-AA93-278FF0500ADB}" dt="2020-10-06T16:28:41.786" v="2637" actId="1035"/>
          <ac:spMkLst>
            <pc:docMk/>
            <pc:sldMk cId="2951643550" sldId="349"/>
            <ac:spMk id="231" creationId="{DDA96A4E-0D87-494E-AF2B-5D2BA6B10241}"/>
          </ac:spMkLst>
        </pc:spChg>
        <pc:spChg chg="add mod">
          <ac:chgData name="Kingston,ME,Martin,TLW2 R" userId="845b5c7a-3849-49ff-bc19-5bcfd9419f41" providerId="ADAL" clId="{7D49F18E-AB32-48E6-AA93-278FF0500ADB}" dt="2020-10-06T16:28:41.786" v="2637" actId="1035"/>
          <ac:spMkLst>
            <pc:docMk/>
            <pc:sldMk cId="2951643550" sldId="349"/>
            <ac:spMk id="233" creationId="{483704D3-BCB1-4A55-A3C3-72E23B3B7444}"/>
          </ac:spMkLst>
        </pc:spChg>
        <pc:grpChg chg="add del">
          <ac:chgData name="Kingston,ME,Martin,TLW2 R" userId="845b5c7a-3849-49ff-bc19-5bcfd9419f41" providerId="ADAL" clId="{7D49F18E-AB32-48E6-AA93-278FF0500ADB}" dt="2020-10-06T16:28:03.496" v="2628"/>
          <ac:grpSpMkLst>
            <pc:docMk/>
            <pc:sldMk cId="2951643550" sldId="349"/>
            <ac:grpSpMk id="36" creationId="{A5173C99-1A54-41D5-99E3-392ECA85CDA0}"/>
          </ac:grpSpMkLst>
        </pc:grpChg>
        <pc:grpChg chg="add del">
          <ac:chgData name="Kingston,ME,Martin,TLW2 R" userId="845b5c7a-3849-49ff-bc19-5bcfd9419f41" providerId="ADAL" clId="{7D49F18E-AB32-48E6-AA93-278FF0500ADB}" dt="2020-10-06T16:28:03.496" v="2628"/>
          <ac:grpSpMkLst>
            <pc:docMk/>
            <pc:sldMk cId="2951643550" sldId="349"/>
            <ac:grpSpMk id="39" creationId="{D6DABC5E-25E9-4E49-A74A-788D1858D1F8}"/>
          </ac:grpSpMkLst>
        </pc:grpChg>
        <pc:grpChg chg="add del">
          <ac:chgData name="Kingston,ME,Martin,TLW2 R" userId="845b5c7a-3849-49ff-bc19-5bcfd9419f41" providerId="ADAL" clId="{7D49F18E-AB32-48E6-AA93-278FF0500ADB}" dt="2020-10-06T16:28:03.496" v="2628"/>
          <ac:grpSpMkLst>
            <pc:docMk/>
            <pc:sldMk cId="2951643550" sldId="349"/>
            <ac:grpSpMk id="43" creationId="{EB6EEEED-B1F2-4215-9671-E8AE47CDB483}"/>
          </ac:grpSpMkLst>
        </pc:grpChg>
        <pc:grpChg chg="add del">
          <ac:chgData name="Kingston,ME,Martin,TLW2 R" userId="845b5c7a-3849-49ff-bc19-5bcfd9419f41" providerId="ADAL" clId="{7D49F18E-AB32-48E6-AA93-278FF0500ADB}" dt="2020-10-06T16:28:03.496" v="2628"/>
          <ac:grpSpMkLst>
            <pc:docMk/>
            <pc:sldMk cId="2951643550" sldId="349"/>
            <ac:grpSpMk id="46" creationId="{024ECC82-FE77-4D19-A728-110BF5F25008}"/>
          </ac:grpSpMkLst>
        </pc:grpChg>
        <pc:grpChg chg="add del">
          <ac:chgData name="Kingston,ME,Martin,TLW2 R" userId="845b5c7a-3849-49ff-bc19-5bcfd9419f41" providerId="ADAL" clId="{7D49F18E-AB32-48E6-AA93-278FF0500ADB}" dt="2020-10-06T16:28:03.496" v="2628"/>
          <ac:grpSpMkLst>
            <pc:docMk/>
            <pc:sldMk cId="2951643550" sldId="349"/>
            <ac:grpSpMk id="49" creationId="{8F531BAB-A554-4D5B-A004-5FCE8A7EFDD0}"/>
          </ac:grpSpMkLst>
        </pc:grpChg>
        <pc:grpChg chg="add del">
          <ac:chgData name="Kingston,ME,Martin,TLW2 R" userId="845b5c7a-3849-49ff-bc19-5bcfd9419f41" providerId="ADAL" clId="{7D49F18E-AB32-48E6-AA93-278FF0500ADB}" dt="2020-10-06T16:28:03.496" v="2628"/>
          <ac:grpSpMkLst>
            <pc:docMk/>
            <pc:sldMk cId="2951643550" sldId="349"/>
            <ac:grpSpMk id="52" creationId="{DDB4BD1E-4563-4D8B-B5E1-5520F771247F}"/>
          </ac:grpSpMkLst>
        </pc:grpChg>
        <pc:grpChg chg="add del">
          <ac:chgData name="Kingston,ME,Martin,TLW2 R" userId="845b5c7a-3849-49ff-bc19-5bcfd9419f41" providerId="ADAL" clId="{7D49F18E-AB32-48E6-AA93-278FF0500ADB}" dt="2020-10-06T16:28:03.496" v="2628"/>
          <ac:grpSpMkLst>
            <pc:docMk/>
            <pc:sldMk cId="2951643550" sldId="349"/>
            <ac:grpSpMk id="57" creationId="{DC099252-EDDC-4F83-A9C8-D1078E262361}"/>
          </ac:grpSpMkLst>
        </pc:grpChg>
        <pc:grpChg chg="add del">
          <ac:chgData name="Kingston,ME,Martin,TLW2 R" userId="845b5c7a-3849-49ff-bc19-5bcfd9419f41" providerId="ADAL" clId="{7D49F18E-AB32-48E6-AA93-278FF0500ADB}" dt="2020-10-06T16:28:03.496" v="2628"/>
          <ac:grpSpMkLst>
            <pc:docMk/>
            <pc:sldMk cId="2951643550" sldId="349"/>
            <ac:grpSpMk id="63" creationId="{5750BC28-83A7-4FA6-BDFB-74C4E0857A8E}"/>
          </ac:grpSpMkLst>
        </pc:grpChg>
        <pc:grpChg chg="add del">
          <ac:chgData name="Kingston,ME,Martin,TLW2 R" userId="845b5c7a-3849-49ff-bc19-5bcfd9419f41" providerId="ADAL" clId="{7D49F18E-AB32-48E6-AA93-278FF0500ADB}" dt="2020-10-06T16:28:03.496" v="2628"/>
          <ac:grpSpMkLst>
            <pc:docMk/>
            <pc:sldMk cId="2951643550" sldId="349"/>
            <ac:grpSpMk id="67" creationId="{3594C30D-F664-441F-A1A2-708EF5DC92FA}"/>
          </ac:grpSpMkLst>
        </pc:grpChg>
        <pc:grpChg chg="add del">
          <ac:chgData name="Kingston,ME,Martin,TLW2 R" userId="845b5c7a-3849-49ff-bc19-5bcfd9419f41" providerId="ADAL" clId="{7D49F18E-AB32-48E6-AA93-278FF0500ADB}" dt="2020-10-06T16:28:03.496" v="2628"/>
          <ac:grpSpMkLst>
            <pc:docMk/>
            <pc:sldMk cId="2951643550" sldId="349"/>
            <ac:grpSpMk id="70" creationId="{FCF2A317-F79F-48AB-9227-6D19D1D57DC0}"/>
          </ac:grpSpMkLst>
        </pc:grpChg>
        <pc:grpChg chg="add del">
          <ac:chgData name="Kingston,ME,Martin,TLW2 R" userId="845b5c7a-3849-49ff-bc19-5bcfd9419f41" providerId="ADAL" clId="{7D49F18E-AB32-48E6-AA93-278FF0500ADB}" dt="2020-10-06T16:28:03.496" v="2628"/>
          <ac:grpSpMkLst>
            <pc:docMk/>
            <pc:sldMk cId="2951643550" sldId="349"/>
            <ac:grpSpMk id="73" creationId="{21289D09-6DCC-446B-9BEF-6D6809852501}"/>
          </ac:grpSpMkLst>
        </pc:grpChg>
        <pc:grpChg chg="add del">
          <ac:chgData name="Kingston,ME,Martin,TLW2 R" userId="845b5c7a-3849-49ff-bc19-5bcfd9419f41" providerId="ADAL" clId="{7D49F18E-AB32-48E6-AA93-278FF0500ADB}" dt="2020-10-06T16:28:03.496" v="2628"/>
          <ac:grpSpMkLst>
            <pc:docMk/>
            <pc:sldMk cId="2951643550" sldId="349"/>
            <ac:grpSpMk id="76" creationId="{D2E06039-36FF-4BA4-BA85-B8782E5C993C}"/>
          </ac:grpSpMkLst>
        </pc:grpChg>
        <pc:grpChg chg="add del">
          <ac:chgData name="Kingston,ME,Martin,TLW2 R" userId="845b5c7a-3849-49ff-bc19-5bcfd9419f41" providerId="ADAL" clId="{7D49F18E-AB32-48E6-AA93-278FF0500ADB}" dt="2020-10-06T16:28:38.043" v="2633"/>
          <ac:grpSpMkLst>
            <pc:docMk/>
            <pc:sldMk cId="2951643550" sldId="349"/>
            <ac:grpSpMk id="112" creationId="{DCC907AD-0B45-49AA-8743-09E85ED8BA79}"/>
          </ac:grpSpMkLst>
        </pc:grpChg>
        <pc:grpChg chg="add del">
          <ac:chgData name="Kingston,ME,Martin,TLW2 R" userId="845b5c7a-3849-49ff-bc19-5bcfd9419f41" providerId="ADAL" clId="{7D49F18E-AB32-48E6-AA93-278FF0500ADB}" dt="2020-10-06T16:28:38.043" v="2633"/>
          <ac:grpSpMkLst>
            <pc:docMk/>
            <pc:sldMk cId="2951643550" sldId="349"/>
            <ac:grpSpMk id="115" creationId="{0692C592-CCE1-4953-87CE-7DC722D8C3D3}"/>
          </ac:grpSpMkLst>
        </pc:grpChg>
        <pc:grpChg chg="add del">
          <ac:chgData name="Kingston,ME,Martin,TLW2 R" userId="845b5c7a-3849-49ff-bc19-5bcfd9419f41" providerId="ADAL" clId="{7D49F18E-AB32-48E6-AA93-278FF0500ADB}" dt="2020-10-06T16:28:38.043" v="2633"/>
          <ac:grpSpMkLst>
            <pc:docMk/>
            <pc:sldMk cId="2951643550" sldId="349"/>
            <ac:grpSpMk id="119" creationId="{008F6BDC-52BC-4340-B148-3A02B69DB9A3}"/>
          </ac:grpSpMkLst>
        </pc:grpChg>
        <pc:grpChg chg="add del">
          <ac:chgData name="Kingston,ME,Martin,TLW2 R" userId="845b5c7a-3849-49ff-bc19-5bcfd9419f41" providerId="ADAL" clId="{7D49F18E-AB32-48E6-AA93-278FF0500ADB}" dt="2020-10-06T16:28:38.043" v="2633"/>
          <ac:grpSpMkLst>
            <pc:docMk/>
            <pc:sldMk cId="2951643550" sldId="349"/>
            <ac:grpSpMk id="122" creationId="{680AF6F4-FB39-4E2B-86C4-B3B6ED5BA30D}"/>
          </ac:grpSpMkLst>
        </pc:grpChg>
        <pc:grpChg chg="add del">
          <ac:chgData name="Kingston,ME,Martin,TLW2 R" userId="845b5c7a-3849-49ff-bc19-5bcfd9419f41" providerId="ADAL" clId="{7D49F18E-AB32-48E6-AA93-278FF0500ADB}" dt="2020-10-06T16:28:38.043" v="2633"/>
          <ac:grpSpMkLst>
            <pc:docMk/>
            <pc:sldMk cId="2951643550" sldId="349"/>
            <ac:grpSpMk id="125" creationId="{333ABD14-139A-449B-879A-1BC646FE316E}"/>
          </ac:grpSpMkLst>
        </pc:grpChg>
        <pc:grpChg chg="add del">
          <ac:chgData name="Kingston,ME,Martin,TLW2 R" userId="845b5c7a-3849-49ff-bc19-5bcfd9419f41" providerId="ADAL" clId="{7D49F18E-AB32-48E6-AA93-278FF0500ADB}" dt="2020-10-06T16:28:38.043" v="2633"/>
          <ac:grpSpMkLst>
            <pc:docMk/>
            <pc:sldMk cId="2951643550" sldId="349"/>
            <ac:grpSpMk id="128" creationId="{0CC4CD5D-2F23-47D9-9BF7-AD4C75527D95}"/>
          </ac:grpSpMkLst>
        </pc:grpChg>
        <pc:grpChg chg="add del">
          <ac:chgData name="Kingston,ME,Martin,TLW2 R" userId="845b5c7a-3849-49ff-bc19-5bcfd9419f41" providerId="ADAL" clId="{7D49F18E-AB32-48E6-AA93-278FF0500ADB}" dt="2020-10-06T16:28:38.043" v="2633"/>
          <ac:grpSpMkLst>
            <pc:docMk/>
            <pc:sldMk cId="2951643550" sldId="349"/>
            <ac:grpSpMk id="133" creationId="{FA765A96-9053-4019-9E8C-993AFECE6317}"/>
          </ac:grpSpMkLst>
        </pc:grpChg>
        <pc:grpChg chg="add del">
          <ac:chgData name="Kingston,ME,Martin,TLW2 R" userId="845b5c7a-3849-49ff-bc19-5bcfd9419f41" providerId="ADAL" clId="{7D49F18E-AB32-48E6-AA93-278FF0500ADB}" dt="2020-10-06T16:28:38.043" v="2633"/>
          <ac:grpSpMkLst>
            <pc:docMk/>
            <pc:sldMk cId="2951643550" sldId="349"/>
            <ac:grpSpMk id="139" creationId="{F54F6C9B-0988-45B6-B60D-2DE12F5AD689}"/>
          </ac:grpSpMkLst>
        </pc:grpChg>
        <pc:grpChg chg="add del">
          <ac:chgData name="Kingston,ME,Martin,TLW2 R" userId="845b5c7a-3849-49ff-bc19-5bcfd9419f41" providerId="ADAL" clId="{7D49F18E-AB32-48E6-AA93-278FF0500ADB}" dt="2020-10-06T16:28:38.043" v="2633"/>
          <ac:grpSpMkLst>
            <pc:docMk/>
            <pc:sldMk cId="2951643550" sldId="349"/>
            <ac:grpSpMk id="143" creationId="{86FCDC5E-10A1-48DA-97BF-2A6661B69D6A}"/>
          </ac:grpSpMkLst>
        </pc:grpChg>
        <pc:grpChg chg="add del">
          <ac:chgData name="Kingston,ME,Martin,TLW2 R" userId="845b5c7a-3849-49ff-bc19-5bcfd9419f41" providerId="ADAL" clId="{7D49F18E-AB32-48E6-AA93-278FF0500ADB}" dt="2020-10-06T16:28:38.043" v="2633"/>
          <ac:grpSpMkLst>
            <pc:docMk/>
            <pc:sldMk cId="2951643550" sldId="349"/>
            <ac:grpSpMk id="146" creationId="{06FABCBA-EDC6-4AD4-80A5-4999B90B42F7}"/>
          </ac:grpSpMkLst>
        </pc:grpChg>
        <pc:grpChg chg="add del">
          <ac:chgData name="Kingston,ME,Martin,TLW2 R" userId="845b5c7a-3849-49ff-bc19-5bcfd9419f41" providerId="ADAL" clId="{7D49F18E-AB32-48E6-AA93-278FF0500ADB}" dt="2020-10-06T16:28:38.043" v="2633"/>
          <ac:grpSpMkLst>
            <pc:docMk/>
            <pc:sldMk cId="2951643550" sldId="349"/>
            <ac:grpSpMk id="149" creationId="{B52E0440-8B48-4754-96DB-87EFFEE22C4A}"/>
          </ac:grpSpMkLst>
        </pc:grpChg>
        <pc:grpChg chg="add del">
          <ac:chgData name="Kingston,ME,Martin,TLW2 R" userId="845b5c7a-3849-49ff-bc19-5bcfd9419f41" providerId="ADAL" clId="{7D49F18E-AB32-48E6-AA93-278FF0500ADB}" dt="2020-10-06T16:28:38.043" v="2633"/>
          <ac:grpSpMkLst>
            <pc:docMk/>
            <pc:sldMk cId="2951643550" sldId="349"/>
            <ac:grpSpMk id="152" creationId="{7119C027-1EAB-4E13-B0AD-D31F80FB1E75}"/>
          </ac:grpSpMkLst>
        </pc:grpChg>
        <pc:grpChg chg="add mod">
          <ac:chgData name="Kingston,ME,Martin,TLW2 R" userId="845b5c7a-3849-49ff-bc19-5bcfd9419f41" providerId="ADAL" clId="{7D49F18E-AB32-48E6-AA93-278FF0500ADB}" dt="2020-10-06T16:28:41.786" v="2637" actId="1035"/>
          <ac:grpSpMkLst>
            <pc:docMk/>
            <pc:sldMk cId="2951643550" sldId="349"/>
            <ac:grpSpMk id="188" creationId="{9FB6CABF-38DD-4FFB-994A-018013DB5013}"/>
          </ac:grpSpMkLst>
        </pc:grpChg>
        <pc:grpChg chg="add mod">
          <ac:chgData name="Kingston,ME,Martin,TLW2 R" userId="845b5c7a-3849-49ff-bc19-5bcfd9419f41" providerId="ADAL" clId="{7D49F18E-AB32-48E6-AA93-278FF0500ADB}" dt="2020-10-06T16:28:41.786" v="2637" actId="1035"/>
          <ac:grpSpMkLst>
            <pc:docMk/>
            <pc:sldMk cId="2951643550" sldId="349"/>
            <ac:grpSpMk id="191" creationId="{90C626DA-291C-4BA2-B48C-866216B643C8}"/>
          </ac:grpSpMkLst>
        </pc:grpChg>
        <pc:grpChg chg="add mod">
          <ac:chgData name="Kingston,ME,Martin,TLW2 R" userId="845b5c7a-3849-49ff-bc19-5bcfd9419f41" providerId="ADAL" clId="{7D49F18E-AB32-48E6-AA93-278FF0500ADB}" dt="2020-10-06T16:28:41.786" v="2637" actId="1035"/>
          <ac:grpSpMkLst>
            <pc:docMk/>
            <pc:sldMk cId="2951643550" sldId="349"/>
            <ac:grpSpMk id="195" creationId="{55265502-A144-4791-8B54-AF6635B34152}"/>
          </ac:grpSpMkLst>
        </pc:grpChg>
        <pc:grpChg chg="add mod">
          <ac:chgData name="Kingston,ME,Martin,TLW2 R" userId="845b5c7a-3849-49ff-bc19-5bcfd9419f41" providerId="ADAL" clId="{7D49F18E-AB32-48E6-AA93-278FF0500ADB}" dt="2020-10-06T16:28:41.786" v="2637" actId="1035"/>
          <ac:grpSpMkLst>
            <pc:docMk/>
            <pc:sldMk cId="2951643550" sldId="349"/>
            <ac:grpSpMk id="198" creationId="{7C5DA839-6AE7-437C-BD6B-EA8037238531}"/>
          </ac:grpSpMkLst>
        </pc:grpChg>
        <pc:grpChg chg="add mod">
          <ac:chgData name="Kingston,ME,Martin,TLW2 R" userId="845b5c7a-3849-49ff-bc19-5bcfd9419f41" providerId="ADAL" clId="{7D49F18E-AB32-48E6-AA93-278FF0500ADB}" dt="2020-10-06T16:28:41.786" v="2637" actId="1035"/>
          <ac:grpSpMkLst>
            <pc:docMk/>
            <pc:sldMk cId="2951643550" sldId="349"/>
            <ac:grpSpMk id="201" creationId="{FE016022-5EF3-44E8-BF47-F039733F7F3F}"/>
          </ac:grpSpMkLst>
        </pc:grpChg>
        <pc:grpChg chg="add mod">
          <ac:chgData name="Kingston,ME,Martin,TLW2 R" userId="845b5c7a-3849-49ff-bc19-5bcfd9419f41" providerId="ADAL" clId="{7D49F18E-AB32-48E6-AA93-278FF0500ADB}" dt="2020-10-06T16:28:41.786" v="2637" actId="1035"/>
          <ac:grpSpMkLst>
            <pc:docMk/>
            <pc:sldMk cId="2951643550" sldId="349"/>
            <ac:grpSpMk id="204" creationId="{28CFDE3E-012A-4F15-A07F-F47D574DA655}"/>
          </ac:grpSpMkLst>
        </pc:grpChg>
        <pc:grpChg chg="add mod">
          <ac:chgData name="Kingston,ME,Martin,TLW2 R" userId="845b5c7a-3849-49ff-bc19-5bcfd9419f41" providerId="ADAL" clId="{7D49F18E-AB32-48E6-AA93-278FF0500ADB}" dt="2020-10-06T16:28:41.786" v="2637" actId="1035"/>
          <ac:grpSpMkLst>
            <pc:docMk/>
            <pc:sldMk cId="2951643550" sldId="349"/>
            <ac:grpSpMk id="209" creationId="{C4493258-8590-48C3-B63A-1E2E656B7618}"/>
          </ac:grpSpMkLst>
        </pc:grpChg>
        <pc:grpChg chg="add mod">
          <ac:chgData name="Kingston,ME,Martin,TLW2 R" userId="845b5c7a-3849-49ff-bc19-5bcfd9419f41" providerId="ADAL" clId="{7D49F18E-AB32-48E6-AA93-278FF0500ADB}" dt="2020-10-06T16:28:41.786" v="2637" actId="1035"/>
          <ac:grpSpMkLst>
            <pc:docMk/>
            <pc:sldMk cId="2951643550" sldId="349"/>
            <ac:grpSpMk id="215" creationId="{0E19150D-849C-44C3-8864-9B63F05F0F7A}"/>
          </ac:grpSpMkLst>
        </pc:grpChg>
        <pc:grpChg chg="add mod">
          <ac:chgData name="Kingston,ME,Martin,TLW2 R" userId="845b5c7a-3849-49ff-bc19-5bcfd9419f41" providerId="ADAL" clId="{7D49F18E-AB32-48E6-AA93-278FF0500ADB}" dt="2020-10-06T16:28:41.786" v="2637" actId="1035"/>
          <ac:grpSpMkLst>
            <pc:docMk/>
            <pc:sldMk cId="2951643550" sldId="349"/>
            <ac:grpSpMk id="219" creationId="{496643AD-2E40-4B02-9C36-062F2EBF1F84}"/>
          </ac:grpSpMkLst>
        </pc:grpChg>
        <pc:grpChg chg="add mod">
          <ac:chgData name="Kingston,ME,Martin,TLW2 R" userId="845b5c7a-3849-49ff-bc19-5bcfd9419f41" providerId="ADAL" clId="{7D49F18E-AB32-48E6-AA93-278FF0500ADB}" dt="2020-10-06T16:28:41.786" v="2637" actId="1035"/>
          <ac:grpSpMkLst>
            <pc:docMk/>
            <pc:sldMk cId="2951643550" sldId="349"/>
            <ac:grpSpMk id="222" creationId="{5530376D-22AA-4966-892D-E1293A10E4F0}"/>
          </ac:grpSpMkLst>
        </pc:grpChg>
        <pc:grpChg chg="add mod">
          <ac:chgData name="Kingston,ME,Martin,TLW2 R" userId="845b5c7a-3849-49ff-bc19-5bcfd9419f41" providerId="ADAL" clId="{7D49F18E-AB32-48E6-AA93-278FF0500ADB}" dt="2020-10-06T16:28:41.786" v="2637" actId="1035"/>
          <ac:grpSpMkLst>
            <pc:docMk/>
            <pc:sldMk cId="2951643550" sldId="349"/>
            <ac:grpSpMk id="225" creationId="{17076A70-CCF8-46B3-ADDF-CE99A9B734A3}"/>
          </ac:grpSpMkLst>
        </pc:grpChg>
        <pc:grpChg chg="add mod">
          <ac:chgData name="Kingston,ME,Martin,TLW2 R" userId="845b5c7a-3849-49ff-bc19-5bcfd9419f41" providerId="ADAL" clId="{7D49F18E-AB32-48E6-AA93-278FF0500ADB}" dt="2020-10-06T16:28:41.786" v="2637" actId="1035"/>
          <ac:grpSpMkLst>
            <pc:docMk/>
            <pc:sldMk cId="2951643550" sldId="349"/>
            <ac:grpSpMk id="228" creationId="{042E466C-5CC4-49EA-95E7-746F8ACB873A}"/>
          </ac:grpSpMkLst>
        </pc:grpChg>
        <pc:cxnChg chg="add del">
          <ac:chgData name="Kingston,ME,Martin,TLW2 R" userId="845b5c7a-3849-49ff-bc19-5bcfd9419f41" providerId="ADAL" clId="{7D49F18E-AB32-48E6-AA93-278FF0500ADB}" dt="2020-10-06T16:28:03.496" v="2628"/>
          <ac:cxnSpMkLst>
            <pc:docMk/>
            <pc:sldMk cId="2951643550" sldId="349"/>
            <ac:cxnSpMk id="14" creationId="{DB7F92EE-47A9-468D-A583-6678020ECA28}"/>
          </ac:cxnSpMkLst>
        </pc:cxnChg>
        <pc:cxnChg chg="add del">
          <ac:chgData name="Kingston,ME,Martin,TLW2 R" userId="845b5c7a-3849-49ff-bc19-5bcfd9419f41" providerId="ADAL" clId="{7D49F18E-AB32-48E6-AA93-278FF0500ADB}" dt="2020-10-06T16:28:03.496" v="2628"/>
          <ac:cxnSpMkLst>
            <pc:docMk/>
            <pc:sldMk cId="2951643550" sldId="349"/>
            <ac:cxnSpMk id="15" creationId="{52DAD93E-A953-41E5-8BDA-CD9C98A02BBA}"/>
          </ac:cxnSpMkLst>
        </pc:cxnChg>
        <pc:cxnChg chg="add del">
          <ac:chgData name="Kingston,ME,Martin,TLW2 R" userId="845b5c7a-3849-49ff-bc19-5bcfd9419f41" providerId="ADAL" clId="{7D49F18E-AB32-48E6-AA93-278FF0500ADB}" dt="2020-10-06T16:28:03.496" v="2628"/>
          <ac:cxnSpMkLst>
            <pc:docMk/>
            <pc:sldMk cId="2951643550" sldId="349"/>
            <ac:cxnSpMk id="16" creationId="{D565A20C-F06A-4CAF-9CFD-544760415BA4}"/>
          </ac:cxnSpMkLst>
        </pc:cxnChg>
        <pc:cxnChg chg="add del">
          <ac:chgData name="Kingston,ME,Martin,TLW2 R" userId="845b5c7a-3849-49ff-bc19-5bcfd9419f41" providerId="ADAL" clId="{7D49F18E-AB32-48E6-AA93-278FF0500ADB}" dt="2020-10-06T16:28:03.496" v="2628"/>
          <ac:cxnSpMkLst>
            <pc:docMk/>
            <pc:sldMk cId="2951643550" sldId="349"/>
            <ac:cxnSpMk id="17" creationId="{D9FD62BE-2213-4802-9116-97B6CFF86B5D}"/>
          </ac:cxnSpMkLst>
        </pc:cxnChg>
        <pc:cxnChg chg="add del">
          <ac:chgData name="Kingston,ME,Martin,TLW2 R" userId="845b5c7a-3849-49ff-bc19-5bcfd9419f41" providerId="ADAL" clId="{7D49F18E-AB32-48E6-AA93-278FF0500ADB}" dt="2020-10-06T16:28:03.496" v="2628"/>
          <ac:cxnSpMkLst>
            <pc:docMk/>
            <pc:sldMk cId="2951643550" sldId="349"/>
            <ac:cxnSpMk id="23" creationId="{F3C5CD15-F1E4-4271-91D6-57D0CE10AD83}"/>
          </ac:cxnSpMkLst>
        </pc:cxnChg>
        <pc:cxnChg chg="add del">
          <ac:chgData name="Kingston,ME,Martin,TLW2 R" userId="845b5c7a-3849-49ff-bc19-5bcfd9419f41" providerId="ADAL" clId="{7D49F18E-AB32-48E6-AA93-278FF0500ADB}" dt="2020-10-06T16:28:03.496" v="2628"/>
          <ac:cxnSpMkLst>
            <pc:docMk/>
            <pc:sldMk cId="2951643550" sldId="349"/>
            <ac:cxnSpMk id="25" creationId="{C2DB1987-2F09-4146-BA6F-93F3490284A9}"/>
          </ac:cxnSpMkLst>
        </pc:cxnChg>
        <pc:cxnChg chg="add del">
          <ac:chgData name="Kingston,ME,Martin,TLW2 R" userId="845b5c7a-3849-49ff-bc19-5bcfd9419f41" providerId="ADAL" clId="{7D49F18E-AB32-48E6-AA93-278FF0500ADB}" dt="2020-10-06T16:28:03.496" v="2628"/>
          <ac:cxnSpMkLst>
            <pc:docMk/>
            <pc:sldMk cId="2951643550" sldId="349"/>
            <ac:cxnSpMk id="28" creationId="{DB526787-53F4-4BA5-8103-9A7FE49ABEA8}"/>
          </ac:cxnSpMkLst>
        </pc:cxnChg>
        <pc:cxnChg chg="add del">
          <ac:chgData name="Kingston,ME,Martin,TLW2 R" userId="845b5c7a-3849-49ff-bc19-5bcfd9419f41" providerId="ADAL" clId="{7D49F18E-AB32-48E6-AA93-278FF0500ADB}" dt="2020-10-06T16:28:03.496" v="2628"/>
          <ac:cxnSpMkLst>
            <pc:docMk/>
            <pc:sldMk cId="2951643550" sldId="349"/>
            <ac:cxnSpMk id="29" creationId="{69DA95E9-8EBB-4776-92A2-926ACEB2DFC0}"/>
          </ac:cxnSpMkLst>
        </pc:cxnChg>
        <pc:cxnChg chg="add del">
          <ac:chgData name="Kingston,ME,Martin,TLW2 R" userId="845b5c7a-3849-49ff-bc19-5bcfd9419f41" providerId="ADAL" clId="{7D49F18E-AB32-48E6-AA93-278FF0500ADB}" dt="2020-10-06T16:28:03.496" v="2628"/>
          <ac:cxnSpMkLst>
            <pc:docMk/>
            <pc:sldMk cId="2951643550" sldId="349"/>
            <ac:cxnSpMk id="33" creationId="{83D9E04D-D0F9-4366-B8C5-3BA5AD76CBB2}"/>
          </ac:cxnSpMkLst>
        </pc:cxnChg>
        <pc:cxnChg chg="add del">
          <ac:chgData name="Kingston,ME,Martin,TLW2 R" userId="845b5c7a-3849-49ff-bc19-5bcfd9419f41" providerId="ADAL" clId="{7D49F18E-AB32-48E6-AA93-278FF0500ADB}" dt="2020-10-06T16:28:03.496" v="2628"/>
          <ac:cxnSpMkLst>
            <pc:docMk/>
            <pc:sldMk cId="2951643550" sldId="349"/>
            <ac:cxnSpMk id="42" creationId="{91E2DF31-BFEF-458F-B26F-B0CA60A2EC50}"/>
          </ac:cxnSpMkLst>
        </pc:cxnChg>
        <pc:cxnChg chg="add del">
          <ac:chgData name="Kingston,ME,Martin,TLW2 R" userId="845b5c7a-3849-49ff-bc19-5bcfd9419f41" providerId="ADAL" clId="{7D49F18E-AB32-48E6-AA93-278FF0500ADB}" dt="2020-10-06T16:28:03.496" v="2628"/>
          <ac:cxnSpMkLst>
            <pc:docMk/>
            <pc:sldMk cId="2951643550" sldId="349"/>
            <ac:cxnSpMk id="56" creationId="{001EA16B-16DA-43F8-98E5-1C5BD8C7092E}"/>
          </ac:cxnSpMkLst>
        </pc:cxnChg>
        <pc:cxnChg chg="add del">
          <ac:chgData name="Kingston,ME,Martin,TLW2 R" userId="845b5c7a-3849-49ff-bc19-5bcfd9419f41" providerId="ADAL" clId="{7D49F18E-AB32-48E6-AA93-278FF0500ADB}" dt="2020-10-06T16:28:03.496" v="2628"/>
          <ac:cxnSpMkLst>
            <pc:docMk/>
            <pc:sldMk cId="2951643550" sldId="349"/>
            <ac:cxnSpMk id="61" creationId="{79170CC9-69EC-42EE-954D-AD6E54162517}"/>
          </ac:cxnSpMkLst>
        </pc:cxnChg>
        <pc:cxnChg chg="add del">
          <ac:chgData name="Kingston,ME,Martin,TLW2 R" userId="845b5c7a-3849-49ff-bc19-5bcfd9419f41" providerId="ADAL" clId="{7D49F18E-AB32-48E6-AA93-278FF0500ADB}" dt="2020-10-06T16:28:03.496" v="2628"/>
          <ac:cxnSpMkLst>
            <pc:docMk/>
            <pc:sldMk cId="2951643550" sldId="349"/>
            <ac:cxnSpMk id="62" creationId="{4489FB34-DB44-4623-BFB1-5EA15FF6D886}"/>
          </ac:cxnSpMkLst>
        </pc:cxnChg>
        <pc:cxnChg chg="add del">
          <ac:chgData name="Kingston,ME,Martin,TLW2 R" userId="845b5c7a-3849-49ff-bc19-5bcfd9419f41" providerId="ADAL" clId="{7D49F18E-AB32-48E6-AA93-278FF0500ADB}" dt="2020-10-06T16:28:03.496" v="2628"/>
          <ac:cxnSpMkLst>
            <pc:docMk/>
            <pc:sldMk cId="2951643550" sldId="349"/>
            <ac:cxnSpMk id="80" creationId="{B953947E-89A0-4A92-A197-6257A186FE47}"/>
          </ac:cxnSpMkLst>
        </pc:cxnChg>
        <pc:cxnChg chg="add del">
          <ac:chgData name="Kingston,ME,Martin,TLW2 R" userId="845b5c7a-3849-49ff-bc19-5bcfd9419f41" providerId="ADAL" clId="{7D49F18E-AB32-48E6-AA93-278FF0500ADB}" dt="2020-10-06T16:28:03.496" v="2628"/>
          <ac:cxnSpMkLst>
            <pc:docMk/>
            <pc:sldMk cId="2951643550" sldId="349"/>
            <ac:cxnSpMk id="82" creationId="{39C0D269-88E6-4154-8259-77D00432ACFC}"/>
          </ac:cxnSpMkLst>
        </pc:cxnChg>
        <pc:cxnChg chg="add del">
          <ac:chgData name="Kingston,ME,Martin,TLW2 R" userId="845b5c7a-3849-49ff-bc19-5bcfd9419f41" providerId="ADAL" clId="{7D49F18E-AB32-48E6-AA93-278FF0500ADB}" dt="2020-10-06T16:28:38.043" v="2633"/>
          <ac:cxnSpMkLst>
            <pc:docMk/>
            <pc:sldMk cId="2951643550" sldId="349"/>
            <ac:cxnSpMk id="90" creationId="{4CEDA80A-13E6-439D-97D7-4CF817138211}"/>
          </ac:cxnSpMkLst>
        </pc:cxnChg>
        <pc:cxnChg chg="add del">
          <ac:chgData name="Kingston,ME,Martin,TLW2 R" userId="845b5c7a-3849-49ff-bc19-5bcfd9419f41" providerId="ADAL" clId="{7D49F18E-AB32-48E6-AA93-278FF0500ADB}" dt="2020-10-06T16:28:38.043" v="2633"/>
          <ac:cxnSpMkLst>
            <pc:docMk/>
            <pc:sldMk cId="2951643550" sldId="349"/>
            <ac:cxnSpMk id="91" creationId="{2CECFFF5-D5D5-4BFE-AD43-69B0A4C656E3}"/>
          </ac:cxnSpMkLst>
        </pc:cxnChg>
        <pc:cxnChg chg="add del">
          <ac:chgData name="Kingston,ME,Martin,TLW2 R" userId="845b5c7a-3849-49ff-bc19-5bcfd9419f41" providerId="ADAL" clId="{7D49F18E-AB32-48E6-AA93-278FF0500ADB}" dt="2020-10-06T16:28:38.043" v="2633"/>
          <ac:cxnSpMkLst>
            <pc:docMk/>
            <pc:sldMk cId="2951643550" sldId="349"/>
            <ac:cxnSpMk id="92" creationId="{2501EC07-C2FB-4147-ADC2-DA19B78516E0}"/>
          </ac:cxnSpMkLst>
        </pc:cxnChg>
        <pc:cxnChg chg="add del">
          <ac:chgData name="Kingston,ME,Martin,TLW2 R" userId="845b5c7a-3849-49ff-bc19-5bcfd9419f41" providerId="ADAL" clId="{7D49F18E-AB32-48E6-AA93-278FF0500ADB}" dt="2020-10-06T16:28:38.043" v="2633"/>
          <ac:cxnSpMkLst>
            <pc:docMk/>
            <pc:sldMk cId="2951643550" sldId="349"/>
            <ac:cxnSpMk id="93" creationId="{AA1E1313-B8F9-4B20-B999-553B2159D136}"/>
          </ac:cxnSpMkLst>
        </pc:cxnChg>
        <pc:cxnChg chg="add del">
          <ac:chgData name="Kingston,ME,Martin,TLW2 R" userId="845b5c7a-3849-49ff-bc19-5bcfd9419f41" providerId="ADAL" clId="{7D49F18E-AB32-48E6-AA93-278FF0500ADB}" dt="2020-10-06T16:28:38.043" v="2633"/>
          <ac:cxnSpMkLst>
            <pc:docMk/>
            <pc:sldMk cId="2951643550" sldId="349"/>
            <ac:cxnSpMk id="99" creationId="{4051E83A-BCB2-425B-9049-F04AFB674207}"/>
          </ac:cxnSpMkLst>
        </pc:cxnChg>
        <pc:cxnChg chg="add del">
          <ac:chgData name="Kingston,ME,Martin,TLW2 R" userId="845b5c7a-3849-49ff-bc19-5bcfd9419f41" providerId="ADAL" clId="{7D49F18E-AB32-48E6-AA93-278FF0500ADB}" dt="2020-10-06T16:28:38.043" v="2633"/>
          <ac:cxnSpMkLst>
            <pc:docMk/>
            <pc:sldMk cId="2951643550" sldId="349"/>
            <ac:cxnSpMk id="101" creationId="{7AF71B34-CF2F-43B7-B3F8-BD25B42F5FD1}"/>
          </ac:cxnSpMkLst>
        </pc:cxnChg>
        <pc:cxnChg chg="add del">
          <ac:chgData name="Kingston,ME,Martin,TLW2 R" userId="845b5c7a-3849-49ff-bc19-5bcfd9419f41" providerId="ADAL" clId="{7D49F18E-AB32-48E6-AA93-278FF0500ADB}" dt="2020-10-06T16:28:38.043" v="2633"/>
          <ac:cxnSpMkLst>
            <pc:docMk/>
            <pc:sldMk cId="2951643550" sldId="349"/>
            <ac:cxnSpMk id="104" creationId="{16D7C4DE-D014-42ED-A475-31AFC5F892AB}"/>
          </ac:cxnSpMkLst>
        </pc:cxnChg>
        <pc:cxnChg chg="add del">
          <ac:chgData name="Kingston,ME,Martin,TLW2 R" userId="845b5c7a-3849-49ff-bc19-5bcfd9419f41" providerId="ADAL" clId="{7D49F18E-AB32-48E6-AA93-278FF0500ADB}" dt="2020-10-06T16:28:38.043" v="2633"/>
          <ac:cxnSpMkLst>
            <pc:docMk/>
            <pc:sldMk cId="2951643550" sldId="349"/>
            <ac:cxnSpMk id="105" creationId="{C9295AF4-B0BD-445B-B914-9794A02B712A}"/>
          </ac:cxnSpMkLst>
        </pc:cxnChg>
        <pc:cxnChg chg="add del">
          <ac:chgData name="Kingston,ME,Martin,TLW2 R" userId="845b5c7a-3849-49ff-bc19-5bcfd9419f41" providerId="ADAL" clId="{7D49F18E-AB32-48E6-AA93-278FF0500ADB}" dt="2020-10-06T16:28:38.043" v="2633"/>
          <ac:cxnSpMkLst>
            <pc:docMk/>
            <pc:sldMk cId="2951643550" sldId="349"/>
            <ac:cxnSpMk id="109" creationId="{0647C3E9-0450-4253-AF8C-C5F5F7060A3F}"/>
          </ac:cxnSpMkLst>
        </pc:cxnChg>
        <pc:cxnChg chg="add del">
          <ac:chgData name="Kingston,ME,Martin,TLW2 R" userId="845b5c7a-3849-49ff-bc19-5bcfd9419f41" providerId="ADAL" clId="{7D49F18E-AB32-48E6-AA93-278FF0500ADB}" dt="2020-10-06T16:28:38.043" v="2633"/>
          <ac:cxnSpMkLst>
            <pc:docMk/>
            <pc:sldMk cId="2951643550" sldId="349"/>
            <ac:cxnSpMk id="118" creationId="{C5192A1E-2D2F-4D87-A920-FE60F3A7A6A4}"/>
          </ac:cxnSpMkLst>
        </pc:cxnChg>
        <pc:cxnChg chg="add del">
          <ac:chgData name="Kingston,ME,Martin,TLW2 R" userId="845b5c7a-3849-49ff-bc19-5bcfd9419f41" providerId="ADAL" clId="{7D49F18E-AB32-48E6-AA93-278FF0500ADB}" dt="2020-10-06T16:28:38.043" v="2633"/>
          <ac:cxnSpMkLst>
            <pc:docMk/>
            <pc:sldMk cId="2951643550" sldId="349"/>
            <ac:cxnSpMk id="132" creationId="{AF156EFE-B017-49E2-8914-B1657F4EBEB3}"/>
          </ac:cxnSpMkLst>
        </pc:cxnChg>
        <pc:cxnChg chg="add del">
          <ac:chgData name="Kingston,ME,Martin,TLW2 R" userId="845b5c7a-3849-49ff-bc19-5bcfd9419f41" providerId="ADAL" clId="{7D49F18E-AB32-48E6-AA93-278FF0500ADB}" dt="2020-10-06T16:28:38.043" v="2633"/>
          <ac:cxnSpMkLst>
            <pc:docMk/>
            <pc:sldMk cId="2951643550" sldId="349"/>
            <ac:cxnSpMk id="137" creationId="{40F625D8-D471-492D-8EE0-C72C844ADE29}"/>
          </ac:cxnSpMkLst>
        </pc:cxnChg>
        <pc:cxnChg chg="add del">
          <ac:chgData name="Kingston,ME,Martin,TLW2 R" userId="845b5c7a-3849-49ff-bc19-5bcfd9419f41" providerId="ADAL" clId="{7D49F18E-AB32-48E6-AA93-278FF0500ADB}" dt="2020-10-06T16:28:38.043" v="2633"/>
          <ac:cxnSpMkLst>
            <pc:docMk/>
            <pc:sldMk cId="2951643550" sldId="349"/>
            <ac:cxnSpMk id="138" creationId="{942137FA-F647-4C69-85AB-885632E32C91}"/>
          </ac:cxnSpMkLst>
        </pc:cxnChg>
        <pc:cxnChg chg="add del">
          <ac:chgData name="Kingston,ME,Martin,TLW2 R" userId="845b5c7a-3849-49ff-bc19-5bcfd9419f41" providerId="ADAL" clId="{7D49F18E-AB32-48E6-AA93-278FF0500ADB}" dt="2020-10-06T16:28:38.043" v="2633"/>
          <ac:cxnSpMkLst>
            <pc:docMk/>
            <pc:sldMk cId="2951643550" sldId="349"/>
            <ac:cxnSpMk id="156" creationId="{54EB83CE-6511-4D94-ADF3-BB91EC0BA9D7}"/>
          </ac:cxnSpMkLst>
        </pc:cxnChg>
        <pc:cxnChg chg="add del">
          <ac:chgData name="Kingston,ME,Martin,TLW2 R" userId="845b5c7a-3849-49ff-bc19-5bcfd9419f41" providerId="ADAL" clId="{7D49F18E-AB32-48E6-AA93-278FF0500ADB}" dt="2020-10-06T16:28:38.043" v="2633"/>
          <ac:cxnSpMkLst>
            <pc:docMk/>
            <pc:sldMk cId="2951643550" sldId="349"/>
            <ac:cxnSpMk id="158" creationId="{D00E0928-3098-4AFC-BEB6-745B681F3FA0}"/>
          </ac:cxnSpMkLst>
        </pc:cxnChg>
        <pc:cxnChg chg="add mod">
          <ac:chgData name="Kingston,ME,Martin,TLW2 R" userId="845b5c7a-3849-49ff-bc19-5bcfd9419f41" providerId="ADAL" clId="{7D49F18E-AB32-48E6-AA93-278FF0500ADB}" dt="2020-10-06T16:28:41.786" v="2637" actId="1035"/>
          <ac:cxnSpMkLst>
            <pc:docMk/>
            <pc:sldMk cId="2951643550" sldId="349"/>
            <ac:cxnSpMk id="166" creationId="{A3CEA41D-B355-4E86-9DC1-0C70C9C4B7B4}"/>
          </ac:cxnSpMkLst>
        </pc:cxnChg>
        <pc:cxnChg chg="add mod">
          <ac:chgData name="Kingston,ME,Martin,TLW2 R" userId="845b5c7a-3849-49ff-bc19-5bcfd9419f41" providerId="ADAL" clId="{7D49F18E-AB32-48E6-AA93-278FF0500ADB}" dt="2020-10-06T16:28:41.786" v="2637" actId="1035"/>
          <ac:cxnSpMkLst>
            <pc:docMk/>
            <pc:sldMk cId="2951643550" sldId="349"/>
            <ac:cxnSpMk id="167" creationId="{61F4D61E-C0F7-423A-B4E7-E4689045DE55}"/>
          </ac:cxnSpMkLst>
        </pc:cxnChg>
        <pc:cxnChg chg="add mod">
          <ac:chgData name="Kingston,ME,Martin,TLW2 R" userId="845b5c7a-3849-49ff-bc19-5bcfd9419f41" providerId="ADAL" clId="{7D49F18E-AB32-48E6-AA93-278FF0500ADB}" dt="2020-10-06T16:28:41.786" v="2637" actId="1035"/>
          <ac:cxnSpMkLst>
            <pc:docMk/>
            <pc:sldMk cId="2951643550" sldId="349"/>
            <ac:cxnSpMk id="168" creationId="{0F15E871-17D2-4AAA-8705-53669248EB44}"/>
          </ac:cxnSpMkLst>
        </pc:cxnChg>
        <pc:cxnChg chg="add mod">
          <ac:chgData name="Kingston,ME,Martin,TLW2 R" userId="845b5c7a-3849-49ff-bc19-5bcfd9419f41" providerId="ADAL" clId="{7D49F18E-AB32-48E6-AA93-278FF0500ADB}" dt="2020-10-06T16:28:41.786" v="2637" actId="1035"/>
          <ac:cxnSpMkLst>
            <pc:docMk/>
            <pc:sldMk cId="2951643550" sldId="349"/>
            <ac:cxnSpMk id="169" creationId="{E5AAD878-27D7-425B-8E7B-4B133F0A3C24}"/>
          </ac:cxnSpMkLst>
        </pc:cxnChg>
        <pc:cxnChg chg="add mod">
          <ac:chgData name="Kingston,ME,Martin,TLW2 R" userId="845b5c7a-3849-49ff-bc19-5bcfd9419f41" providerId="ADAL" clId="{7D49F18E-AB32-48E6-AA93-278FF0500ADB}" dt="2020-10-06T16:28:41.786" v="2637" actId="1035"/>
          <ac:cxnSpMkLst>
            <pc:docMk/>
            <pc:sldMk cId="2951643550" sldId="349"/>
            <ac:cxnSpMk id="175" creationId="{579DE130-BD7E-452A-AF1A-A729B0CD76FF}"/>
          </ac:cxnSpMkLst>
        </pc:cxnChg>
        <pc:cxnChg chg="add mod">
          <ac:chgData name="Kingston,ME,Martin,TLW2 R" userId="845b5c7a-3849-49ff-bc19-5bcfd9419f41" providerId="ADAL" clId="{7D49F18E-AB32-48E6-AA93-278FF0500ADB}" dt="2020-10-06T16:28:41.786" v="2637" actId="1035"/>
          <ac:cxnSpMkLst>
            <pc:docMk/>
            <pc:sldMk cId="2951643550" sldId="349"/>
            <ac:cxnSpMk id="177" creationId="{17820EC8-0D0B-4563-8F88-D8FABAAE8B7C}"/>
          </ac:cxnSpMkLst>
        </pc:cxnChg>
        <pc:cxnChg chg="add mod">
          <ac:chgData name="Kingston,ME,Martin,TLW2 R" userId="845b5c7a-3849-49ff-bc19-5bcfd9419f41" providerId="ADAL" clId="{7D49F18E-AB32-48E6-AA93-278FF0500ADB}" dt="2020-10-06T16:28:41.786" v="2637" actId="1035"/>
          <ac:cxnSpMkLst>
            <pc:docMk/>
            <pc:sldMk cId="2951643550" sldId="349"/>
            <ac:cxnSpMk id="180" creationId="{A4787ACF-DE29-4031-8E13-406F1A1973CF}"/>
          </ac:cxnSpMkLst>
        </pc:cxnChg>
        <pc:cxnChg chg="add mod">
          <ac:chgData name="Kingston,ME,Martin,TLW2 R" userId="845b5c7a-3849-49ff-bc19-5bcfd9419f41" providerId="ADAL" clId="{7D49F18E-AB32-48E6-AA93-278FF0500ADB}" dt="2020-10-06T16:28:41.786" v="2637" actId="1035"/>
          <ac:cxnSpMkLst>
            <pc:docMk/>
            <pc:sldMk cId="2951643550" sldId="349"/>
            <ac:cxnSpMk id="181" creationId="{AFCB2FDB-36AB-49F6-957E-D4B13CE46F36}"/>
          </ac:cxnSpMkLst>
        </pc:cxnChg>
        <pc:cxnChg chg="add mod">
          <ac:chgData name="Kingston,ME,Martin,TLW2 R" userId="845b5c7a-3849-49ff-bc19-5bcfd9419f41" providerId="ADAL" clId="{7D49F18E-AB32-48E6-AA93-278FF0500ADB}" dt="2020-10-06T16:28:41.786" v="2637" actId="1035"/>
          <ac:cxnSpMkLst>
            <pc:docMk/>
            <pc:sldMk cId="2951643550" sldId="349"/>
            <ac:cxnSpMk id="185" creationId="{D103651B-B4C4-4DA0-AA52-F14C1CB87365}"/>
          </ac:cxnSpMkLst>
        </pc:cxnChg>
        <pc:cxnChg chg="add mod">
          <ac:chgData name="Kingston,ME,Martin,TLW2 R" userId="845b5c7a-3849-49ff-bc19-5bcfd9419f41" providerId="ADAL" clId="{7D49F18E-AB32-48E6-AA93-278FF0500ADB}" dt="2020-10-06T16:28:41.786" v="2637" actId="1035"/>
          <ac:cxnSpMkLst>
            <pc:docMk/>
            <pc:sldMk cId="2951643550" sldId="349"/>
            <ac:cxnSpMk id="194" creationId="{395CA4B8-0274-483E-8AE9-AA664DD1BBDB}"/>
          </ac:cxnSpMkLst>
        </pc:cxnChg>
        <pc:cxnChg chg="add mod">
          <ac:chgData name="Kingston,ME,Martin,TLW2 R" userId="845b5c7a-3849-49ff-bc19-5bcfd9419f41" providerId="ADAL" clId="{7D49F18E-AB32-48E6-AA93-278FF0500ADB}" dt="2020-10-06T16:28:41.786" v="2637" actId="1035"/>
          <ac:cxnSpMkLst>
            <pc:docMk/>
            <pc:sldMk cId="2951643550" sldId="349"/>
            <ac:cxnSpMk id="208" creationId="{784F1425-9D6A-44EE-B870-E947931EB81F}"/>
          </ac:cxnSpMkLst>
        </pc:cxnChg>
        <pc:cxnChg chg="add mod">
          <ac:chgData name="Kingston,ME,Martin,TLW2 R" userId="845b5c7a-3849-49ff-bc19-5bcfd9419f41" providerId="ADAL" clId="{7D49F18E-AB32-48E6-AA93-278FF0500ADB}" dt="2020-10-06T16:28:41.786" v="2637" actId="1035"/>
          <ac:cxnSpMkLst>
            <pc:docMk/>
            <pc:sldMk cId="2951643550" sldId="349"/>
            <ac:cxnSpMk id="213" creationId="{CAB81287-81B4-4B0A-B271-C175A642BF2C}"/>
          </ac:cxnSpMkLst>
        </pc:cxnChg>
        <pc:cxnChg chg="add mod">
          <ac:chgData name="Kingston,ME,Martin,TLW2 R" userId="845b5c7a-3849-49ff-bc19-5bcfd9419f41" providerId="ADAL" clId="{7D49F18E-AB32-48E6-AA93-278FF0500ADB}" dt="2020-10-06T16:28:41.786" v="2637" actId="1035"/>
          <ac:cxnSpMkLst>
            <pc:docMk/>
            <pc:sldMk cId="2951643550" sldId="349"/>
            <ac:cxnSpMk id="214" creationId="{A662BB0C-6B13-4073-9C23-AAE77E30B475}"/>
          </ac:cxnSpMkLst>
        </pc:cxnChg>
        <pc:cxnChg chg="add mod">
          <ac:chgData name="Kingston,ME,Martin,TLW2 R" userId="845b5c7a-3849-49ff-bc19-5bcfd9419f41" providerId="ADAL" clId="{7D49F18E-AB32-48E6-AA93-278FF0500ADB}" dt="2020-10-06T16:28:41.786" v="2637" actId="1035"/>
          <ac:cxnSpMkLst>
            <pc:docMk/>
            <pc:sldMk cId="2951643550" sldId="349"/>
            <ac:cxnSpMk id="232" creationId="{CEC5437D-5D1C-4169-A3F1-4C23C35E257C}"/>
          </ac:cxnSpMkLst>
        </pc:cxnChg>
        <pc:cxnChg chg="add mod">
          <ac:chgData name="Kingston,ME,Martin,TLW2 R" userId="845b5c7a-3849-49ff-bc19-5bcfd9419f41" providerId="ADAL" clId="{7D49F18E-AB32-48E6-AA93-278FF0500ADB}" dt="2020-10-06T16:28:41.786" v="2637" actId="1035"/>
          <ac:cxnSpMkLst>
            <pc:docMk/>
            <pc:sldMk cId="2951643550" sldId="349"/>
            <ac:cxnSpMk id="234" creationId="{5F6C4D80-BD17-4948-A0CE-EE26A8E312ED}"/>
          </ac:cxnSpMkLst>
        </pc:cxnChg>
      </pc:sldChg>
      <pc:sldChg chg="addSp delSp modSp add">
        <pc:chgData name="Kingston,ME,Martin,TLW2 R" userId="845b5c7a-3849-49ff-bc19-5bcfd9419f41" providerId="ADAL" clId="{7D49F18E-AB32-48E6-AA93-278FF0500ADB}" dt="2020-10-08T15:46:17.322" v="6222" actId="1036"/>
        <pc:sldMkLst>
          <pc:docMk/>
          <pc:sldMk cId="2027991031" sldId="350"/>
        </pc:sldMkLst>
        <pc:spChg chg="mod">
          <ac:chgData name="Kingston,ME,Martin,TLW2 R" userId="845b5c7a-3849-49ff-bc19-5bcfd9419f41" providerId="ADAL" clId="{7D49F18E-AB32-48E6-AA93-278FF0500ADB}" dt="2020-10-07T12:54:42.116" v="6041" actId="20577"/>
          <ac:spMkLst>
            <pc:docMk/>
            <pc:sldMk cId="2027991031" sldId="350"/>
            <ac:spMk id="5" creationId="{C564FB68-22AB-4882-B72F-4611AF806D18}"/>
          </ac:spMkLst>
        </pc:spChg>
        <pc:spChg chg="mod">
          <ac:chgData name="Kingston,ME,Martin,TLW2 R" userId="845b5c7a-3849-49ff-bc19-5bcfd9419f41" providerId="ADAL" clId="{7D49F18E-AB32-48E6-AA93-278FF0500ADB}" dt="2020-10-07T09:55:25.898" v="3817" actId="20577"/>
          <ac:spMkLst>
            <pc:docMk/>
            <pc:sldMk cId="2027991031" sldId="350"/>
            <ac:spMk id="6" creationId="{58579FD7-36DC-4028-B777-A29A53DFCED8}"/>
          </ac:spMkLst>
        </pc:spChg>
        <pc:spChg chg="mod">
          <ac:chgData name="Kingston,ME,Martin,TLW2 R" userId="845b5c7a-3849-49ff-bc19-5bcfd9419f41" providerId="ADAL" clId="{7D49F18E-AB32-48E6-AA93-278FF0500ADB}" dt="2020-10-07T09:47:53.843" v="3455" actId="6549"/>
          <ac:spMkLst>
            <pc:docMk/>
            <pc:sldMk cId="2027991031" sldId="350"/>
            <ac:spMk id="7" creationId="{457AAA93-6AE3-415A-8AA4-E312C3A109FC}"/>
          </ac:spMkLst>
        </pc:spChg>
        <pc:spChg chg="add del mod">
          <ac:chgData name="Kingston,ME,Martin,TLW2 R" userId="845b5c7a-3849-49ff-bc19-5bcfd9419f41" providerId="ADAL" clId="{7D49F18E-AB32-48E6-AA93-278FF0500ADB}" dt="2020-10-08T15:45:33.648" v="6214" actId="931"/>
          <ac:spMkLst>
            <pc:docMk/>
            <pc:sldMk cId="2027991031" sldId="350"/>
            <ac:spMk id="8" creationId="{0C4B14AF-87AE-4B59-A9D4-0C6D03AB91CB}"/>
          </ac:spMkLst>
        </pc:spChg>
        <pc:picChg chg="del">
          <ac:chgData name="Kingston,ME,Martin,TLW2 R" userId="845b5c7a-3849-49ff-bc19-5bcfd9419f41" providerId="ADAL" clId="{7D49F18E-AB32-48E6-AA93-278FF0500ADB}" dt="2020-10-07T11:36:24.477" v="3863" actId="478"/>
          <ac:picMkLst>
            <pc:docMk/>
            <pc:sldMk cId="2027991031" sldId="350"/>
            <ac:picMk id="10" creationId="{888FED31-C92B-4BF8-B80A-3F49C6740E0D}"/>
          </ac:picMkLst>
        </pc:picChg>
        <pc:picChg chg="add mod">
          <ac:chgData name="Kingston,ME,Martin,TLW2 R" userId="845b5c7a-3849-49ff-bc19-5bcfd9419f41" providerId="ADAL" clId="{7D49F18E-AB32-48E6-AA93-278FF0500ADB}" dt="2020-10-08T15:46:17.322" v="6222" actId="1036"/>
          <ac:picMkLst>
            <pc:docMk/>
            <pc:sldMk cId="2027991031" sldId="350"/>
            <ac:picMk id="11" creationId="{250DB599-F5CD-4995-BE11-BE0F444C2F44}"/>
          </ac:picMkLst>
        </pc:picChg>
      </pc:sldChg>
      <pc:sldChg chg="addSp delSp modSp add mod modClrScheme chgLayout">
        <pc:chgData name="Kingston,ME,Martin,TLW2 R" userId="845b5c7a-3849-49ff-bc19-5bcfd9419f41" providerId="ADAL" clId="{7D49F18E-AB32-48E6-AA93-278FF0500ADB}" dt="2020-10-11T13:53:07.542" v="6949" actId="1035"/>
        <pc:sldMkLst>
          <pc:docMk/>
          <pc:sldMk cId="2358867974" sldId="351"/>
        </pc:sldMkLst>
        <pc:spChg chg="mod">
          <ac:chgData name="Kingston,ME,Martin,TLW2 R" userId="845b5c7a-3849-49ff-bc19-5bcfd9419f41" providerId="ADAL" clId="{7D49F18E-AB32-48E6-AA93-278FF0500ADB}" dt="2020-10-11T13:18:10.319" v="6908" actId="26606"/>
          <ac:spMkLst>
            <pc:docMk/>
            <pc:sldMk cId="2358867974" sldId="351"/>
            <ac:spMk id="3" creationId="{37D4567E-F4D5-4D8D-97D3-8C189847D347}"/>
          </ac:spMkLst>
        </pc:spChg>
        <pc:spChg chg="mod">
          <ac:chgData name="Kingston,ME,Martin,TLW2 R" userId="845b5c7a-3849-49ff-bc19-5bcfd9419f41" providerId="ADAL" clId="{7D49F18E-AB32-48E6-AA93-278FF0500ADB}" dt="2020-10-11T13:18:10.319" v="6908" actId="26606"/>
          <ac:spMkLst>
            <pc:docMk/>
            <pc:sldMk cId="2358867974" sldId="351"/>
            <ac:spMk id="4" creationId="{5C2BE72B-E970-4CA3-A6B1-46513E2E7715}"/>
          </ac:spMkLst>
        </pc:spChg>
        <pc:spChg chg="mod ord">
          <ac:chgData name="Kingston,ME,Martin,TLW2 R" userId="845b5c7a-3849-49ff-bc19-5bcfd9419f41" providerId="ADAL" clId="{7D49F18E-AB32-48E6-AA93-278FF0500ADB}" dt="2020-10-11T13:53:07.542" v="6949" actId="1035"/>
          <ac:spMkLst>
            <pc:docMk/>
            <pc:sldMk cId="2358867974" sldId="351"/>
            <ac:spMk id="5" creationId="{C564FB68-22AB-4882-B72F-4611AF806D18}"/>
          </ac:spMkLst>
        </pc:spChg>
        <pc:spChg chg="mod">
          <ac:chgData name="Kingston,ME,Martin,TLW2 R" userId="845b5c7a-3849-49ff-bc19-5bcfd9419f41" providerId="ADAL" clId="{7D49F18E-AB32-48E6-AA93-278FF0500ADB}" dt="2020-10-11T13:18:10.319" v="6908" actId="26606"/>
          <ac:spMkLst>
            <pc:docMk/>
            <pc:sldMk cId="2358867974" sldId="351"/>
            <ac:spMk id="6" creationId="{58579FD7-36DC-4028-B777-A29A53DFCED8}"/>
          </ac:spMkLst>
        </pc:spChg>
        <pc:spChg chg="mod">
          <ac:chgData name="Kingston,ME,Martin,TLW2 R" userId="845b5c7a-3849-49ff-bc19-5bcfd9419f41" providerId="ADAL" clId="{7D49F18E-AB32-48E6-AA93-278FF0500ADB}" dt="2020-10-11T13:18:10.319" v="6908" actId="26606"/>
          <ac:spMkLst>
            <pc:docMk/>
            <pc:sldMk cId="2358867974" sldId="351"/>
            <ac:spMk id="7" creationId="{457AAA93-6AE3-415A-8AA4-E312C3A109FC}"/>
          </ac:spMkLst>
        </pc:spChg>
        <pc:spChg chg="del">
          <ac:chgData name="Kingston,ME,Martin,TLW2 R" userId="845b5c7a-3849-49ff-bc19-5bcfd9419f41" providerId="ADAL" clId="{7D49F18E-AB32-48E6-AA93-278FF0500ADB}" dt="2020-10-07T12:19:52.876" v="5158" actId="478"/>
          <ac:spMkLst>
            <pc:docMk/>
            <pc:sldMk cId="2358867974" sldId="351"/>
            <ac:spMk id="8" creationId="{0C4B14AF-87AE-4B59-A9D4-0C6D03AB91CB}"/>
          </ac:spMkLst>
        </pc:spChg>
        <pc:spChg chg="add mod">
          <ac:chgData name="Kingston,ME,Martin,TLW2 R" userId="845b5c7a-3849-49ff-bc19-5bcfd9419f41" providerId="ADAL" clId="{7D49F18E-AB32-48E6-AA93-278FF0500ADB}" dt="2020-10-07T12:39:49.518" v="5774" actId="164"/>
          <ac:spMkLst>
            <pc:docMk/>
            <pc:sldMk cId="2358867974" sldId="351"/>
            <ac:spMk id="9" creationId="{39B1B4BC-A3BA-48BD-9193-EFCAABE8EBFF}"/>
          </ac:spMkLst>
        </pc:spChg>
        <pc:spChg chg="mod topLvl">
          <ac:chgData name="Kingston,ME,Martin,TLW2 R" userId="845b5c7a-3849-49ff-bc19-5bcfd9419f41" providerId="ADAL" clId="{7D49F18E-AB32-48E6-AA93-278FF0500ADB}" dt="2020-10-07T12:39:34.679" v="5773" actId="165"/>
          <ac:spMkLst>
            <pc:docMk/>
            <pc:sldMk cId="2358867974" sldId="351"/>
            <ac:spMk id="211" creationId="{ED4D56B8-A6F8-4DFF-8DC3-EE94DD8A9029}"/>
          </ac:spMkLst>
        </pc:spChg>
        <pc:spChg chg="mod topLvl">
          <ac:chgData name="Kingston,ME,Martin,TLW2 R" userId="845b5c7a-3849-49ff-bc19-5bcfd9419f41" providerId="ADAL" clId="{7D49F18E-AB32-48E6-AA93-278FF0500ADB}" dt="2020-10-07T12:39:34.679" v="5773" actId="165"/>
          <ac:spMkLst>
            <pc:docMk/>
            <pc:sldMk cId="2358867974" sldId="351"/>
            <ac:spMk id="212" creationId="{769D3C23-7F49-447A-828A-3BE1DF144476}"/>
          </ac:spMkLst>
        </pc:spChg>
        <pc:spChg chg="mod topLvl">
          <ac:chgData name="Kingston,ME,Martin,TLW2 R" userId="845b5c7a-3849-49ff-bc19-5bcfd9419f41" providerId="ADAL" clId="{7D49F18E-AB32-48E6-AA93-278FF0500ADB}" dt="2020-10-07T12:39:34.679" v="5773" actId="165"/>
          <ac:spMkLst>
            <pc:docMk/>
            <pc:sldMk cId="2358867974" sldId="351"/>
            <ac:spMk id="213" creationId="{14493810-C355-4060-BF21-F30CA187F36A}"/>
          </ac:spMkLst>
        </pc:spChg>
        <pc:spChg chg="mod topLvl">
          <ac:chgData name="Kingston,ME,Martin,TLW2 R" userId="845b5c7a-3849-49ff-bc19-5bcfd9419f41" providerId="ADAL" clId="{7D49F18E-AB32-48E6-AA93-278FF0500ADB}" dt="2020-10-07T12:39:34.679" v="5773" actId="165"/>
          <ac:spMkLst>
            <pc:docMk/>
            <pc:sldMk cId="2358867974" sldId="351"/>
            <ac:spMk id="214" creationId="{459E9A05-9197-42B5-A6FA-29A616886B9D}"/>
          </ac:spMkLst>
        </pc:spChg>
        <pc:spChg chg="mod topLvl">
          <ac:chgData name="Kingston,ME,Martin,TLW2 R" userId="845b5c7a-3849-49ff-bc19-5bcfd9419f41" providerId="ADAL" clId="{7D49F18E-AB32-48E6-AA93-278FF0500ADB}" dt="2020-10-07T12:39:34.679" v="5773" actId="165"/>
          <ac:spMkLst>
            <pc:docMk/>
            <pc:sldMk cId="2358867974" sldId="351"/>
            <ac:spMk id="215" creationId="{72128C83-B538-4849-A3CB-A7190527870B}"/>
          </ac:spMkLst>
        </pc:spChg>
        <pc:spChg chg="mod topLvl">
          <ac:chgData name="Kingston,ME,Martin,TLW2 R" userId="845b5c7a-3849-49ff-bc19-5bcfd9419f41" providerId="ADAL" clId="{7D49F18E-AB32-48E6-AA93-278FF0500ADB}" dt="2020-10-07T12:39:34.679" v="5773" actId="165"/>
          <ac:spMkLst>
            <pc:docMk/>
            <pc:sldMk cId="2358867974" sldId="351"/>
            <ac:spMk id="216" creationId="{E766B87A-9A88-4D08-8415-ACFA9B1D2DAB}"/>
          </ac:spMkLst>
        </pc:spChg>
        <pc:spChg chg="mod topLvl">
          <ac:chgData name="Kingston,ME,Martin,TLW2 R" userId="845b5c7a-3849-49ff-bc19-5bcfd9419f41" providerId="ADAL" clId="{7D49F18E-AB32-48E6-AA93-278FF0500ADB}" dt="2020-10-07T12:39:34.679" v="5773" actId="165"/>
          <ac:spMkLst>
            <pc:docMk/>
            <pc:sldMk cId="2358867974" sldId="351"/>
            <ac:spMk id="217" creationId="{2E8F7F75-1B68-4206-AE2D-061B9FA1F4F2}"/>
          </ac:spMkLst>
        </pc:spChg>
        <pc:spChg chg="mod topLvl">
          <ac:chgData name="Kingston,ME,Martin,TLW2 R" userId="845b5c7a-3849-49ff-bc19-5bcfd9419f41" providerId="ADAL" clId="{7D49F18E-AB32-48E6-AA93-278FF0500ADB}" dt="2020-10-07T12:39:34.679" v="5773" actId="165"/>
          <ac:spMkLst>
            <pc:docMk/>
            <pc:sldMk cId="2358867974" sldId="351"/>
            <ac:spMk id="218" creationId="{AD900638-2D0B-4352-8AF0-11742AF38410}"/>
          </ac:spMkLst>
        </pc:spChg>
        <pc:spChg chg="mod topLvl">
          <ac:chgData name="Kingston,ME,Martin,TLW2 R" userId="845b5c7a-3849-49ff-bc19-5bcfd9419f41" providerId="ADAL" clId="{7D49F18E-AB32-48E6-AA93-278FF0500ADB}" dt="2020-10-07T12:39:34.679" v="5773" actId="165"/>
          <ac:spMkLst>
            <pc:docMk/>
            <pc:sldMk cId="2358867974" sldId="351"/>
            <ac:spMk id="220" creationId="{9182CFF7-94CE-4FE7-ACD7-22AE9C005159}"/>
          </ac:spMkLst>
        </pc:spChg>
        <pc:spChg chg="mod topLvl">
          <ac:chgData name="Kingston,ME,Martin,TLW2 R" userId="845b5c7a-3849-49ff-bc19-5bcfd9419f41" providerId="ADAL" clId="{7D49F18E-AB32-48E6-AA93-278FF0500ADB}" dt="2020-10-07T12:39:34.679" v="5773" actId="165"/>
          <ac:spMkLst>
            <pc:docMk/>
            <pc:sldMk cId="2358867974" sldId="351"/>
            <ac:spMk id="221" creationId="{E94EF8E5-75E2-470F-A9D5-3E3BCA8371CE}"/>
          </ac:spMkLst>
        </pc:spChg>
        <pc:spChg chg="mod topLvl">
          <ac:chgData name="Kingston,ME,Martin,TLW2 R" userId="845b5c7a-3849-49ff-bc19-5bcfd9419f41" providerId="ADAL" clId="{7D49F18E-AB32-48E6-AA93-278FF0500ADB}" dt="2020-10-07T12:39:34.679" v="5773" actId="165"/>
          <ac:spMkLst>
            <pc:docMk/>
            <pc:sldMk cId="2358867974" sldId="351"/>
            <ac:spMk id="222" creationId="{AD822829-F5AC-446A-BF7B-8C71D1AC8C7E}"/>
          </ac:spMkLst>
        </pc:spChg>
        <pc:spChg chg="mod topLvl">
          <ac:chgData name="Kingston,ME,Martin,TLW2 R" userId="845b5c7a-3849-49ff-bc19-5bcfd9419f41" providerId="ADAL" clId="{7D49F18E-AB32-48E6-AA93-278FF0500ADB}" dt="2020-10-07T12:39:34.679" v="5773" actId="165"/>
          <ac:spMkLst>
            <pc:docMk/>
            <pc:sldMk cId="2358867974" sldId="351"/>
            <ac:spMk id="223" creationId="{4C0BC963-8729-4E6E-B99B-0C2011EB6738}"/>
          </ac:spMkLst>
        </pc:spChg>
        <pc:spChg chg="mod topLvl">
          <ac:chgData name="Kingston,ME,Martin,TLW2 R" userId="845b5c7a-3849-49ff-bc19-5bcfd9419f41" providerId="ADAL" clId="{7D49F18E-AB32-48E6-AA93-278FF0500ADB}" dt="2020-10-07T12:39:34.679" v="5773" actId="165"/>
          <ac:spMkLst>
            <pc:docMk/>
            <pc:sldMk cId="2358867974" sldId="351"/>
            <ac:spMk id="224" creationId="{964DFFB3-1A22-4EDD-8A55-26CC1B37B97C}"/>
          </ac:spMkLst>
        </pc:spChg>
        <pc:spChg chg="mod topLvl">
          <ac:chgData name="Kingston,ME,Martin,TLW2 R" userId="845b5c7a-3849-49ff-bc19-5bcfd9419f41" providerId="ADAL" clId="{7D49F18E-AB32-48E6-AA93-278FF0500ADB}" dt="2020-10-07T12:39:34.679" v="5773" actId="165"/>
          <ac:spMkLst>
            <pc:docMk/>
            <pc:sldMk cId="2358867974" sldId="351"/>
            <ac:spMk id="225" creationId="{DE2F9070-17F9-4995-B40C-1D61ACCC2783}"/>
          </ac:spMkLst>
        </pc:spChg>
        <pc:spChg chg="mod topLvl">
          <ac:chgData name="Kingston,ME,Martin,TLW2 R" userId="845b5c7a-3849-49ff-bc19-5bcfd9419f41" providerId="ADAL" clId="{7D49F18E-AB32-48E6-AA93-278FF0500ADB}" dt="2020-10-07T12:39:34.679" v="5773" actId="165"/>
          <ac:spMkLst>
            <pc:docMk/>
            <pc:sldMk cId="2358867974" sldId="351"/>
            <ac:spMk id="228" creationId="{D3B1F65F-E553-4A32-B84E-A22ED33055BA}"/>
          </ac:spMkLst>
        </pc:spChg>
        <pc:spChg chg="mod topLvl">
          <ac:chgData name="Kingston,ME,Martin,TLW2 R" userId="845b5c7a-3849-49ff-bc19-5bcfd9419f41" providerId="ADAL" clId="{7D49F18E-AB32-48E6-AA93-278FF0500ADB}" dt="2020-10-07T12:39:34.679" v="5773" actId="165"/>
          <ac:spMkLst>
            <pc:docMk/>
            <pc:sldMk cId="2358867974" sldId="351"/>
            <ac:spMk id="231" creationId="{8BA3DE7C-111A-47F8-9B77-4E99A6B79E78}"/>
          </ac:spMkLst>
        </pc:spChg>
        <pc:spChg chg="mod topLvl">
          <ac:chgData name="Kingston,ME,Martin,TLW2 R" userId="845b5c7a-3849-49ff-bc19-5bcfd9419f41" providerId="ADAL" clId="{7D49F18E-AB32-48E6-AA93-278FF0500ADB}" dt="2020-10-07T12:39:34.679" v="5773" actId="165"/>
          <ac:spMkLst>
            <pc:docMk/>
            <pc:sldMk cId="2358867974" sldId="351"/>
            <ac:spMk id="234" creationId="{DEDC8459-6F79-4889-A8F9-7A0622B4F69D}"/>
          </ac:spMkLst>
        </pc:spChg>
        <pc:spChg chg="mod topLvl">
          <ac:chgData name="Kingston,ME,Martin,TLW2 R" userId="845b5c7a-3849-49ff-bc19-5bcfd9419f41" providerId="ADAL" clId="{7D49F18E-AB32-48E6-AA93-278FF0500ADB}" dt="2020-10-07T12:39:34.679" v="5773" actId="165"/>
          <ac:spMkLst>
            <pc:docMk/>
            <pc:sldMk cId="2358867974" sldId="351"/>
            <ac:spMk id="235" creationId="{15E5C2B5-43A1-4867-B598-FA5BA56F0C58}"/>
          </ac:spMkLst>
        </pc:spChg>
        <pc:spChg chg="mod topLvl">
          <ac:chgData name="Kingston,ME,Martin,TLW2 R" userId="845b5c7a-3849-49ff-bc19-5bcfd9419f41" providerId="ADAL" clId="{7D49F18E-AB32-48E6-AA93-278FF0500ADB}" dt="2020-10-07T12:39:34.679" v="5773" actId="165"/>
          <ac:spMkLst>
            <pc:docMk/>
            <pc:sldMk cId="2358867974" sldId="351"/>
            <ac:spMk id="236" creationId="{E91F64CF-5F04-4C12-8355-D4EB24980AA9}"/>
          </ac:spMkLst>
        </pc:spChg>
        <pc:spChg chg="mod topLvl">
          <ac:chgData name="Kingston,ME,Martin,TLW2 R" userId="845b5c7a-3849-49ff-bc19-5bcfd9419f41" providerId="ADAL" clId="{7D49F18E-AB32-48E6-AA93-278FF0500ADB}" dt="2020-10-07T12:39:34.679" v="5773" actId="165"/>
          <ac:spMkLst>
            <pc:docMk/>
            <pc:sldMk cId="2358867974" sldId="351"/>
            <ac:spMk id="237" creationId="{3FB3EE84-AEFB-46EC-B319-48A858D921A0}"/>
          </ac:spMkLst>
        </pc:spChg>
        <pc:spChg chg="mod topLvl">
          <ac:chgData name="Kingston,ME,Martin,TLW2 R" userId="845b5c7a-3849-49ff-bc19-5bcfd9419f41" providerId="ADAL" clId="{7D49F18E-AB32-48E6-AA93-278FF0500ADB}" dt="2020-10-07T12:39:34.679" v="5773" actId="165"/>
          <ac:spMkLst>
            <pc:docMk/>
            <pc:sldMk cId="2358867974" sldId="351"/>
            <ac:spMk id="238" creationId="{C67C6573-7472-44BF-B7FA-AFC7CB9233F3}"/>
          </ac:spMkLst>
        </pc:spChg>
        <pc:spChg chg="mod topLvl">
          <ac:chgData name="Kingston,ME,Martin,TLW2 R" userId="845b5c7a-3849-49ff-bc19-5bcfd9419f41" providerId="ADAL" clId="{7D49F18E-AB32-48E6-AA93-278FF0500ADB}" dt="2020-10-07T12:39:34.679" v="5773" actId="165"/>
          <ac:spMkLst>
            <pc:docMk/>
            <pc:sldMk cId="2358867974" sldId="351"/>
            <ac:spMk id="239" creationId="{03F4F80A-FE9A-436E-945F-F579680CBF93}"/>
          </ac:spMkLst>
        </pc:spChg>
        <pc:spChg chg="mod topLvl">
          <ac:chgData name="Kingston,ME,Martin,TLW2 R" userId="845b5c7a-3849-49ff-bc19-5bcfd9419f41" providerId="ADAL" clId="{7D49F18E-AB32-48E6-AA93-278FF0500ADB}" dt="2020-10-07T12:39:34.679" v="5773" actId="165"/>
          <ac:spMkLst>
            <pc:docMk/>
            <pc:sldMk cId="2358867974" sldId="351"/>
            <ac:spMk id="240" creationId="{D294DA5C-52D4-4CBE-BB24-6D406B393E0E}"/>
          </ac:spMkLst>
        </pc:spChg>
        <pc:spChg chg="mod topLvl">
          <ac:chgData name="Kingston,ME,Martin,TLW2 R" userId="845b5c7a-3849-49ff-bc19-5bcfd9419f41" providerId="ADAL" clId="{7D49F18E-AB32-48E6-AA93-278FF0500ADB}" dt="2020-10-07T12:39:34.679" v="5773" actId="165"/>
          <ac:spMkLst>
            <pc:docMk/>
            <pc:sldMk cId="2358867974" sldId="351"/>
            <ac:spMk id="241" creationId="{19CCB2D2-3A78-475B-B7C5-33B7C6A81277}"/>
          </ac:spMkLst>
        </pc:spChg>
        <pc:spChg chg="mod topLvl">
          <ac:chgData name="Kingston,ME,Martin,TLW2 R" userId="845b5c7a-3849-49ff-bc19-5bcfd9419f41" providerId="ADAL" clId="{7D49F18E-AB32-48E6-AA93-278FF0500ADB}" dt="2020-10-07T12:39:34.679" v="5773" actId="165"/>
          <ac:spMkLst>
            <pc:docMk/>
            <pc:sldMk cId="2358867974" sldId="351"/>
            <ac:spMk id="242" creationId="{E0D5877A-91F2-4EA4-A454-715ACCC7072F}"/>
          </ac:spMkLst>
        </pc:spChg>
        <pc:spChg chg="mod topLvl">
          <ac:chgData name="Kingston,ME,Martin,TLW2 R" userId="845b5c7a-3849-49ff-bc19-5bcfd9419f41" providerId="ADAL" clId="{7D49F18E-AB32-48E6-AA93-278FF0500ADB}" dt="2020-10-07T12:39:34.679" v="5773" actId="165"/>
          <ac:spMkLst>
            <pc:docMk/>
            <pc:sldMk cId="2358867974" sldId="351"/>
            <ac:spMk id="243" creationId="{C333DBFB-7922-4617-8560-529A423892FB}"/>
          </ac:spMkLst>
        </pc:spChg>
        <pc:spChg chg="mod topLvl">
          <ac:chgData name="Kingston,ME,Martin,TLW2 R" userId="845b5c7a-3849-49ff-bc19-5bcfd9419f41" providerId="ADAL" clId="{7D49F18E-AB32-48E6-AA93-278FF0500ADB}" dt="2020-10-07T12:39:34.679" v="5773" actId="165"/>
          <ac:spMkLst>
            <pc:docMk/>
            <pc:sldMk cId="2358867974" sldId="351"/>
            <ac:spMk id="244" creationId="{9246B553-68D3-4167-89E2-F2B84E2E0B98}"/>
          </ac:spMkLst>
        </pc:spChg>
        <pc:spChg chg="mod topLvl">
          <ac:chgData name="Kingston,ME,Martin,TLW2 R" userId="845b5c7a-3849-49ff-bc19-5bcfd9419f41" providerId="ADAL" clId="{7D49F18E-AB32-48E6-AA93-278FF0500ADB}" dt="2020-10-07T12:39:34.679" v="5773" actId="165"/>
          <ac:spMkLst>
            <pc:docMk/>
            <pc:sldMk cId="2358867974" sldId="351"/>
            <ac:spMk id="245" creationId="{DE8BA8FD-C860-4B74-B56E-86FB00B5DEAA}"/>
          </ac:spMkLst>
        </pc:spChg>
        <pc:spChg chg="mod topLvl">
          <ac:chgData name="Kingston,ME,Martin,TLW2 R" userId="845b5c7a-3849-49ff-bc19-5bcfd9419f41" providerId="ADAL" clId="{7D49F18E-AB32-48E6-AA93-278FF0500ADB}" dt="2020-10-07T12:39:34.679" v="5773" actId="165"/>
          <ac:spMkLst>
            <pc:docMk/>
            <pc:sldMk cId="2358867974" sldId="351"/>
            <ac:spMk id="246" creationId="{4AA8FF60-A296-439D-8330-BF85E3EBC068}"/>
          </ac:spMkLst>
        </pc:spChg>
        <pc:spChg chg="mod topLvl">
          <ac:chgData name="Kingston,ME,Martin,TLW2 R" userId="845b5c7a-3849-49ff-bc19-5bcfd9419f41" providerId="ADAL" clId="{7D49F18E-AB32-48E6-AA93-278FF0500ADB}" dt="2020-10-07T12:39:34.679" v="5773" actId="165"/>
          <ac:spMkLst>
            <pc:docMk/>
            <pc:sldMk cId="2358867974" sldId="351"/>
            <ac:spMk id="247" creationId="{FF32CB8E-B2A4-4497-94FE-963AE335C62D}"/>
          </ac:spMkLst>
        </pc:spChg>
        <pc:spChg chg="mod topLvl">
          <ac:chgData name="Kingston,ME,Martin,TLW2 R" userId="845b5c7a-3849-49ff-bc19-5bcfd9419f41" providerId="ADAL" clId="{7D49F18E-AB32-48E6-AA93-278FF0500ADB}" dt="2020-10-07T12:39:34.679" v="5773" actId="165"/>
          <ac:spMkLst>
            <pc:docMk/>
            <pc:sldMk cId="2358867974" sldId="351"/>
            <ac:spMk id="248" creationId="{870F66CD-3602-4065-905D-BEA8B382432D}"/>
          </ac:spMkLst>
        </pc:spChg>
        <pc:spChg chg="mod topLvl">
          <ac:chgData name="Kingston,ME,Martin,TLW2 R" userId="845b5c7a-3849-49ff-bc19-5bcfd9419f41" providerId="ADAL" clId="{7D49F18E-AB32-48E6-AA93-278FF0500ADB}" dt="2020-10-07T12:39:34.679" v="5773" actId="165"/>
          <ac:spMkLst>
            <pc:docMk/>
            <pc:sldMk cId="2358867974" sldId="351"/>
            <ac:spMk id="249" creationId="{5DB7DAA2-BFA6-46E0-A1ED-999B308E3158}"/>
          </ac:spMkLst>
        </pc:spChg>
        <pc:spChg chg="mod topLvl">
          <ac:chgData name="Kingston,ME,Martin,TLW2 R" userId="845b5c7a-3849-49ff-bc19-5bcfd9419f41" providerId="ADAL" clId="{7D49F18E-AB32-48E6-AA93-278FF0500ADB}" dt="2020-10-07T12:39:34.679" v="5773" actId="165"/>
          <ac:spMkLst>
            <pc:docMk/>
            <pc:sldMk cId="2358867974" sldId="351"/>
            <ac:spMk id="250" creationId="{30837388-FB49-4DC2-858E-147F13EB8CCC}"/>
          </ac:spMkLst>
        </pc:spChg>
        <pc:spChg chg="mod topLvl">
          <ac:chgData name="Kingston,ME,Martin,TLW2 R" userId="845b5c7a-3849-49ff-bc19-5bcfd9419f41" providerId="ADAL" clId="{7D49F18E-AB32-48E6-AA93-278FF0500ADB}" dt="2020-10-07T12:39:34.679" v="5773" actId="165"/>
          <ac:spMkLst>
            <pc:docMk/>
            <pc:sldMk cId="2358867974" sldId="351"/>
            <ac:spMk id="251" creationId="{05962C38-8F4C-4F6D-A53E-1F74515EFB6D}"/>
          </ac:spMkLst>
        </pc:spChg>
        <pc:spChg chg="mod topLvl">
          <ac:chgData name="Kingston,ME,Martin,TLW2 R" userId="845b5c7a-3849-49ff-bc19-5bcfd9419f41" providerId="ADAL" clId="{7D49F18E-AB32-48E6-AA93-278FF0500ADB}" dt="2020-10-07T12:39:34.679" v="5773" actId="165"/>
          <ac:spMkLst>
            <pc:docMk/>
            <pc:sldMk cId="2358867974" sldId="351"/>
            <ac:spMk id="252" creationId="{EDCECAB9-4B88-4974-B6EA-3834F3184FD0}"/>
          </ac:spMkLst>
        </pc:spChg>
        <pc:spChg chg="mod topLvl">
          <ac:chgData name="Kingston,ME,Martin,TLW2 R" userId="845b5c7a-3849-49ff-bc19-5bcfd9419f41" providerId="ADAL" clId="{7D49F18E-AB32-48E6-AA93-278FF0500ADB}" dt="2020-10-07T12:39:34.679" v="5773" actId="165"/>
          <ac:spMkLst>
            <pc:docMk/>
            <pc:sldMk cId="2358867974" sldId="351"/>
            <ac:spMk id="253" creationId="{A8B4E17E-C33C-4681-9B1E-3C504E6D5147}"/>
          </ac:spMkLst>
        </pc:spChg>
        <pc:spChg chg="mod topLvl">
          <ac:chgData name="Kingston,ME,Martin,TLW2 R" userId="845b5c7a-3849-49ff-bc19-5bcfd9419f41" providerId="ADAL" clId="{7D49F18E-AB32-48E6-AA93-278FF0500ADB}" dt="2020-10-07T12:39:34.679" v="5773" actId="165"/>
          <ac:spMkLst>
            <pc:docMk/>
            <pc:sldMk cId="2358867974" sldId="351"/>
            <ac:spMk id="256" creationId="{DC21EED1-5C02-41FC-93D2-EA6C8BBD4EE3}"/>
          </ac:spMkLst>
        </pc:spChg>
        <pc:spChg chg="mod topLvl">
          <ac:chgData name="Kingston,ME,Martin,TLW2 R" userId="845b5c7a-3849-49ff-bc19-5bcfd9419f41" providerId="ADAL" clId="{7D49F18E-AB32-48E6-AA93-278FF0500ADB}" dt="2020-10-07T12:39:34.679" v="5773" actId="165"/>
          <ac:spMkLst>
            <pc:docMk/>
            <pc:sldMk cId="2358867974" sldId="351"/>
            <ac:spMk id="259" creationId="{24923CA3-29A2-41ED-95C9-AB0CBBD677EA}"/>
          </ac:spMkLst>
        </pc:spChg>
        <pc:spChg chg="mod topLvl">
          <ac:chgData name="Kingston,ME,Martin,TLW2 R" userId="845b5c7a-3849-49ff-bc19-5bcfd9419f41" providerId="ADAL" clId="{7D49F18E-AB32-48E6-AA93-278FF0500ADB}" dt="2020-10-07T12:39:34.679" v="5773" actId="165"/>
          <ac:spMkLst>
            <pc:docMk/>
            <pc:sldMk cId="2358867974" sldId="351"/>
            <ac:spMk id="260" creationId="{9AF93FD1-EE7F-4189-B770-19C0777CE098}"/>
          </ac:spMkLst>
        </pc:spChg>
        <pc:spChg chg="mod topLvl">
          <ac:chgData name="Kingston,ME,Martin,TLW2 R" userId="845b5c7a-3849-49ff-bc19-5bcfd9419f41" providerId="ADAL" clId="{7D49F18E-AB32-48E6-AA93-278FF0500ADB}" dt="2020-10-07T12:39:34.679" v="5773" actId="165"/>
          <ac:spMkLst>
            <pc:docMk/>
            <pc:sldMk cId="2358867974" sldId="351"/>
            <ac:spMk id="261" creationId="{61639621-D0F6-4FF2-9197-DDC378E0027E}"/>
          </ac:spMkLst>
        </pc:spChg>
        <pc:spChg chg="mod topLvl">
          <ac:chgData name="Kingston,ME,Martin,TLW2 R" userId="845b5c7a-3849-49ff-bc19-5bcfd9419f41" providerId="ADAL" clId="{7D49F18E-AB32-48E6-AA93-278FF0500ADB}" dt="2020-10-07T12:39:34.679" v="5773" actId="165"/>
          <ac:spMkLst>
            <pc:docMk/>
            <pc:sldMk cId="2358867974" sldId="351"/>
            <ac:spMk id="264" creationId="{87FE192F-6747-40D8-AF33-BACD5A6A3F2D}"/>
          </ac:spMkLst>
        </pc:spChg>
        <pc:spChg chg="mod topLvl">
          <ac:chgData name="Kingston,ME,Martin,TLW2 R" userId="845b5c7a-3849-49ff-bc19-5bcfd9419f41" providerId="ADAL" clId="{7D49F18E-AB32-48E6-AA93-278FF0500ADB}" dt="2020-10-07T12:39:34.679" v="5773" actId="165"/>
          <ac:spMkLst>
            <pc:docMk/>
            <pc:sldMk cId="2358867974" sldId="351"/>
            <ac:spMk id="265" creationId="{4C34FD19-8237-43FB-BFF1-C94C5D0A9BBE}"/>
          </ac:spMkLst>
        </pc:spChg>
        <pc:spChg chg="mod topLvl">
          <ac:chgData name="Kingston,ME,Martin,TLW2 R" userId="845b5c7a-3849-49ff-bc19-5bcfd9419f41" providerId="ADAL" clId="{7D49F18E-AB32-48E6-AA93-278FF0500ADB}" dt="2020-10-07T12:39:34.679" v="5773" actId="165"/>
          <ac:spMkLst>
            <pc:docMk/>
            <pc:sldMk cId="2358867974" sldId="351"/>
            <ac:spMk id="266" creationId="{DFA7A60D-F5F4-4C75-AFBF-5BE5EF75CBBD}"/>
          </ac:spMkLst>
        </pc:spChg>
        <pc:spChg chg="mod topLvl">
          <ac:chgData name="Kingston,ME,Martin,TLW2 R" userId="845b5c7a-3849-49ff-bc19-5bcfd9419f41" providerId="ADAL" clId="{7D49F18E-AB32-48E6-AA93-278FF0500ADB}" dt="2020-10-07T12:39:34.679" v="5773" actId="165"/>
          <ac:spMkLst>
            <pc:docMk/>
            <pc:sldMk cId="2358867974" sldId="351"/>
            <ac:spMk id="267" creationId="{C783C7D8-A78D-4297-B682-40300EDB096C}"/>
          </ac:spMkLst>
        </pc:spChg>
        <pc:spChg chg="mod topLvl">
          <ac:chgData name="Kingston,ME,Martin,TLW2 R" userId="845b5c7a-3849-49ff-bc19-5bcfd9419f41" providerId="ADAL" clId="{7D49F18E-AB32-48E6-AA93-278FF0500ADB}" dt="2020-10-07T12:39:34.679" v="5773" actId="165"/>
          <ac:spMkLst>
            <pc:docMk/>
            <pc:sldMk cId="2358867974" sldId="351"/>
            <ac:spMk id="268" creationId="{4AC9CA57-5241-4688-A5C8-7F408CFC5BFE}"/>
          </ac:spMkLst>
        </pc:spChg>
        <pc:spChg chg="mod topLvl">
          <ac:chgData name="Kingston,ME,Martin,TLW2 R" userId="845b5c7a-3849-49ff-bc19-5bcfd9419f41" providerId="ADAL" clId="{7D49F18E-AB32-48E6-AA93-278FF0500ADB}" dt="2020-10-07T12:39:34.679" v="5773" actId="165"/>
          <ac:spMkLst>
            <pc:docMk/>
            <pc:sldMk cId="2358867974" sldId="351"/>
            <ac:spMk id="271" creationId="{3ED521C0-7345-4122-AEBF-908CF37389B6}"/>
          </ac:spMkLst>
        </pc:spChg>
        <pc:spChg chg="mod topLvl">
          <ac:chgData name="Kingston,ME,Martin,TLW2 R" userId="845b5c7a-3849-49ff-bc19-5bcfd9419f41" providerId="ADAL" clId="{7D49F18E-AB32-48E6-AA93-278FF0500ADB}" dt="2020-10-07T12:39:34.679" v="5773" actId="165"/>
          <ac:spMkLst>
            <pc:docMk/>
            <pc:sldMk cId="2358867974" sldId="351"/>
            <ac:spMk id="272" creationId="{AF62C2C3-6167-4975-BAAF-F020EB21BE3C}"/>
          </ac:spMkLst>
        </pc:spChg>
        <pc:spChg chg="mod topLvl">
          <ac:chgData name="Kingston,ME,Martin,TLW2 R" userId="845b5c7a-3849-49ff-bc19-5bcfd9419f41" providerId="ADAL" clId="{7D49F18E-AB32-48E6-AA93-278FF0500ADB}" dt="2020-10-07T12:39:34.679" v="5773" actId="165"/>
          <ac:spMkLst>
            <pc:docMk/>
            <pc:sldMk cId="2358867974" sldId="351"/>
            <ac:spMk id="273" creationId="{5A3414DD-DB93-4292-BD1E-0EB1666B377C}"/>
          </ac:spMkLst>
        </pc:spChg>
        <pc:spChg chg="mod topLvl">
          <ac:chgData name="Kingston,ME,Martin,TLW2 R" userId="845b5c7a-3849-49ff-bc19-5bcfd9419f41" providerId="ADAL" clId="{7D49F18E-AB32-48E6-AA93-278FF0500ADB}" dt="2020-10-07T12:39:34.679" v="5773" actId="165"/>
          <ac:spMkLst>
            <pc:docMk/>
            <pc:sldMk cId="2358867974" sldId="351"/>
            <ac:spMk id="274" creationId="{74BF6DCC-8051-4A0E-A5C8-7967CDBB8086}"/>
          </ac:spMkLst>
        </pc:spChg>
        <pc:spChg chg="mod topLvl">
          <ac:chgData name="Kingston,ME,Martin,TLW2 R" userId="845b5c7a-3849-49ff-bc19-5bcfd9419f41" providerId="ADAL" clId="{7D49F18E-AB32-48E6-AA93-278FF0500ADB}" dt="2020-10-07T12:39:34.679" v="5773" actId="165"/>
          <ac:spMkLst>
            <pc:docMk/>
            <pc:sldMk cId="2358867974" sldId="351"/>
            <ac:spMk id="275" creationId="{E3710312-9FCA-4AC2-B032-948B408D6DE0}"/>
          </ac:spMkLst>
        </pc:spChg>
        <pc:spChg chg="add del mod topLvl">
          <ac:chgData name="Kingston,ME,Martin,TLW2 R" userId="845b5c7a-3849-49ff-bc19-5bcfd9419f41" providerId="ADAL" clId="{7D49F18E-AB32-48E6-AA93-278FF0500ADB}" dt="2020-10-07T12:39:34.679" v="5773" actId="165"/>
          <ac:spMkLst>
            <pc:docMk/>
            <pc:sldMk cId="2358867974" sldId="351"/>
            <ac:spMk id="276" creationId="{3477726E-B69E-42D8-9491-7651AB4C7BFF}"/>
          </ac:spMkLst>
        </pc:spChg>
        <pc:spChg chg="mod topLvl">
          <ac:chgData name="Kingston,ME,Martin,TLW2 R" userId="845b5c7a-3849-49ff-bc19-5bcfd9419f41" providerId="ADAL" clId="{7D49F18E-AB32-48E6-AA93-278FF0500ADB}" dt="2020-10-07T12:39:34.679" v="5773" actId="165"/>
          <ac:spMkLst>
            <pc:docMk/>
            <pc:sldMk cId="2358867974" sldId="351"/>
            <ac:spMk id="277" creationId="{E0457014-5079-486E-8904-63F8B8D08548}"/>
          </ac:spMkLst>
        </pc:spChg>
        <pc:spChg chg="mod topLvl">
          <ac:chgData name="Kingston,ME,Martin,TLW2 R" userId="845b5c7a-3849-49ff-bc19-5bcfd9419f41" providerId="ADAL" clId="{7D49F18E-AB32-48E6-AA93-278FF0500ADB}" dt="2020-10-07T12:39:34.679" v="5773" actId="165"/>
          <ac:spMkLst>
            <pc:docMk/>
            <pc:sldMk cId="2358867974" sldId="351"/>
            <ac:spMk id="278" creationId="{7A13531A-A45E-44B3-9D50-033D7B5F9309}"/>
          </ac:spMkLst>
        </pc:spChg>
        <pc:spChg chg="mod topLvl">
          <ac:chgData name="Kingston,ME,Martin,TLW2 R" userId="845b5c7a-3849-49ff-bc19-5bcfd9419f41" providerId="ADAL" clId="{7D49F18E-AB32-48E6-AA93-278FF0500ADB}" dt="2020-10-07T12:39:34.679" v="5773" actId="165"/>
          <ac:spMkLst>
            <pc:docMk/>
            <pc:sldMk cId="2358867974" sldId="351"/>
            <ac:spMk id="279" creationId="{4164642E-2E5B-44B9-975F-DAFCD50A5503}"/>
          </ac:spMkLst>
        </pc:spChg>
        <pc:spChg chg="mod topLvl">
          <ac:chgData name="Kingston,ME,Martin,TLW2 R" userId="845b5c7a-3849-49ff-bc19-5bcfd9419f41" providerId="ADAL" clId="{7D49F18E-AB32-48E6-AA93-278FF0500ADB}" dt="2020-10-07T12:39:34.679" v="5773" actId="165"/>
          <ac:spMkLst>
            <pc:docMk/>
            <pc:sldMk cId="2358867974" sldId="351"/>
            <ac:spMk id="280" creationId="{0DCD3B1A-84D5-4086-B573-A5D2AD3D88DA}"/>
          </ac:spMkLst>
        </pc:spChg>
        <pc:spChg chg="mod topLvl">
          <ac:chgData name="Kingston,ME,Martin,TLW2 R" userId="845b5c7a-3849-49ff-bc19-5bcfd9419f41" providerId="ADAL" clId="{7D49F18E-AB32-48E6-AA93-278FF0500ADB}" dt="2020-10-07T12:39:34.679" v="5773" actId="165"/>
          <ac:spMkLst>
            <pc:docMk/>
            <pc:sldMk cId="2358867974" sldId="351"/>
            <ac:spMk id="281" creationId="{F7455136-9B3F-4843-A08C-44CF2F53B70C}"/>
          </ac:spMkLst>
        </pc:spChg>
        <pc:spChg chg="mod topLvl">
          <ac:chgData name="Kingston,ME,Martin,TLW2 R" userId="845b5c7a-3849-49ff-bc19-5bcfd9419f41" providerId="ADAL" clId="{7D49F18E-AB32-48E6-AA93-278FF0500ADB}" dt="2020-10-07T12:39:34.679" v="5773" actId="165"/>
          <ac:spMkLst>
            <pc:docMk/>
            <pc:sldMk cId="2358867974" sldId="351"/>
            <ac:spMk id="282" creationId="{8190597C-F7C9-4EDF-B2C9-77F004735550}"/>
          </ac:spMkLst>
        </pc:spChg>
        <pc:spChg chg="mod topLvl">
          <ac:chgData name="Kingston,ME,Martin,TLW2 R" userId="845b5c7a-3849-49ff-bc19-5bcfd9419f41" providerId="ADAL" clId="{7D49F18E-AB32-48E6-AA93-278FF0500ADB}" dt="2020-10-07T12:39:34.679" v="5773" actId="165"/>
          <ac:spMkLst>
            <pc:docMk/>
            <pc:sldMk cId="2358867974" sldId="351"/>
            <ac:spMk id="283" creationId="{1578B770-10E0-4D71-89A7-6561EBA9582A}"/>
          </ac:spMkLst>
        </pc:spChg>
        <pc:spChg chg="mod topLvl">
          <ac:chgData name="Kingston,ME,Martin,TLW2 R" userId="845b5c7a-3849-49ff-bc19-5bcfd9419f41" providerId="ADAL" clId="{7D49F18E-AB32-48E6-AA93-278FF0500ADB}" dt="2020-10-07T12:39:34.679" v="5773" actId="165"/>
          <ac:spMkLst>
            <pc:docMk/>
            <pc:sldMk cId="2358867974" sldId="351"/>
            <ac:spMk id="284" creationId="{1C3F5E84-C6DC-41E2-9794-B58A9A66112F}"/>
          </ac:spMkLst>
        </pc:spChg>
        <pc:spChg chg="mod topLvl">
          <ac:chgData name="Kingston,ME,Martin,TLW2 R" userId="845b5c7a-3849-49ff-bc19-5bcfd9419f41" providerId="ADAL" clId="{7D49F18E-AB32-48E6-AA93-278FF0500ADB}" dt="2020-10-07T12:39:34.679" v="5773" actId="165"/>
          <ac:spMkLst>
            <pc:docMk/>
            <pc:sldMk cId="2358867974" sldId="351"/>
            <ac:spMk id="285" creationId="{E296FFD6-7545-4AC5-A2E1-C46179063F01}"/>
          </ac:spMkLst>
        </pc:spChg>
        <pc:spChg chg="mod topLvl">
          <ac:chgData name="Kingston,ME,Martin,TLW2 R" userId="845b5c7a-3849-49ff-bc19-5bcfd9419f41" providerId="ADAL" clId="{7D49F18E-AB32-48E6-AA93-278FF0500ADB}" dt="2020-10-07T12:39:34.679" v="5773" actId="165"/>
          <ac:spMkLst>
            <pc:docMk/>
            <pc:sldMk cId="2358867974" sldId="351"/>
            <ac:spMk id="286" creationId="{CA2C75C3-B939-4DCE-BDDE-83F46938F3F6}"/>
          </ac:spMkLst>
        </pc:spChg>
        <pc:spChg chg="mod topLvl">
          <ac:chgData name="Kingston,ME,Martin,TLW2 R" userId="845b5c7a-3849-49ff-bc19-5bcfd9419f41" providerId="ADAL" clId="{7D49F18E-AB32-48E6-AA93-278FF0500ADB}" dt="2020-10-07T12:39:34.679" v="5773" actId="165"/>
          <ac:spMkLst>
            <pc:docMk/>
            <pc:sldMk cId="2358867974" sldId="351"/>
            <ac:spMk id="287" creationId="{01506588-05CE-4582-A829-2B1E4F2F5AEA}"/>
          </ac:spMkLst>
        </pc:spChg>
        <pc:spChg chg="mod topLvl">
          <ac:chgData name="Kingston,ME,Martin,TLW2 R" userId="845b5c7a-3849-49ff-bc19-5bcfd9419f41" providerId="ADAL" clId="{7D49F18E-AB32-48E6-AA93-278FF0500ADB}" dt="2020-10-07T12:39:34.679" v="5773" actId="165"/>
          <ac:spMkLst>
            <pc:docMk/>
            <pc:sldMk cId="2358867974" sldId="351"/>
            <ac:spMk id="288" creationId="{02A9DFFA-807E-4754-9D12-FB85011E55E6}"/>
          </ac:spMkLst>
        </pc:spChg>
        <pc:spChg chg="mod topLvl">
          <ac:chgData name="Kingston,ME,Martin,TLW2 R" userId="845b5c7a-3849-49ff-bc19-5bcfd9419f41" providerId="ADAL" clId="{7D49F18E-AB32-48E6-AA93-278FF0500ADB}" dt="2020-10-07T12:39:34.679" v="5773" actId="165"/>
          <ac:spMkLst>
            <pc:docMk/>
            <pc:sldMk cId="2358867974" sldId="351"/>
            <ac:spMk id="289" creationId="{AAA4397B-FEA4-4154-8F2C-67926FBCF12D}"/>
          </ac:spMkLst>
        </pc:spChg>
        <pc:spChg chg="mod topLvl">
          <ac:chgData name="Kingston,ME,Martin,TLW2 R" userId="845b5c7a-3849-49ff-bc19-5bcfd9419f41" providerId="ADAL" clId="{7D49F18E-AB32-48E6-AA93-278FF0500ADB}" dt="2020-10-07T12:39:34.679" v="5773" actId="165"/>
          <ac:spMkLst>
            <pc:docMk/>
            <pc:sldMk cId="2358867974" sldId="351"/>
            <ac:spMk id="290" creationId="{ADCDA93C-4FE2-4694-92E8-679159F41029}"/>
          </ac:spMkLst>
        </pc:spChg>
        <pc:spChg chg="mod topLvl">
          <ac:chgData name="Kingston,ME,Martin,TLW2 R" userId="845b5c7a-3849-49ff-bc19-5bcfd9419f41" providerId="ADAL" clId="{7D49F18E-AB32-48E6-AA93-278FF0500ADB}" dt="2020-10-07T12:39:34.679" v="5773" actId="165"/>
          <ac:spMkLst>
            <pc:docMk/>
            <pc:sldMk cId="2358867974" sldId="351"/>
            <ac:spMk id="291" creationId="{5BBFB052-494E-419C-8AF3-FC153809147F}"/>
          </ac:spMkLst>
        </pc:spChg>
        <pc:spChg chg="mod topLvl">
          <ac:chgData name="Kingston,ME,Martin,TLW2 R" userId="845b5c7a-3849-49ff-bc19-5bcfd9419f41" providerId="ADAL" clId="{7D49F18E-AB32-48E6-AA93-278FF0500ADB}" dt="2020-10-07T12:39:34.679" v="5773" actId="165"/>
          <ac:spMkLst>
            <pc:docMk/>
            <pc:sldMk cId="2358867974" sldId="351"/>
            <ac:spMk id="292" creationId="{129F6D5F-5062-448B-B858-D619025DA7E7}"/>
          </ac:spMkLst>
        </pc:spChg>
        <pc:spChg chg="mod topLvl">
          <ac:chgData name="Kingston,ME,Martin,TLW2 R" userId="845b5c7a-3849-49ff-bc19-5bcfd9419f41" providerId="ADAL" clId="{7D49F18E-AB32-48E6-AA93-278FF0500ADB}" dt="2020-10-07T12:39:34.679" v="5773" actId="165"/>
          <ac:spMkLst>
            <pc:docMk/>
            <pc:sldMk cId="2358867974" sldId="351"/>
            <ac:spMk id="293" creationId="{1D27D825-1763-4049-ABB9-283B49274D47}"/>
          </ac:spMkLst>
        </pc:spChg>
        <pc:spChg chg="mod topLvl">
          <ac:chgData name="Kingston,ME,Martin,TLW2 R" userId="845b5c7a-3849-49ff-bc19-5bcfd9419f41" providerId="ADAL" clId="{7D49F18E-AB32-48E6-AA93-278FF0500ADB}" dt="2020-10-07T12:39:34.679" v="5773" actId="165"/>
          <ac:spMkLst>
            <pc:docMk/>
            <pc:sldMk cId="2358867974" sldId="351"/>
            <ac:spMk id="294" creationId="{0C452438-738B-48A3-8C52-7C91AA00E861}"/>
          </ac:spMkLst>
        </pc:spChg>
        <pc:spChg chg="mod topLvl">
          <ac:chgData name="Kingston,ME,Martin,TLW2 R" userId="845b5c7a-3849-49ff-bc19-5bcfd9419f41" providerId="ADAL" clId="{7D49F18E-AB32-48E6-AA93-278FF0500ADB}" dt="2020-10-07T12:39:34.679" v="5773" actId="165"/>
          <ac:spMkLst>
            <pc:docMk/>
            <pc:sldMk cId="2358867974" sldId="351"/>
            <ac:spMk id="295" creationId="{FE4B92AE-9F23-493A-97D1-1B9BBAF61B38}"/>
          </ac:spMkLst>
        </pc:spChg>
        <pc:spChg chg="mod topLvl">
          <ac:chgData name="Kingston,ME,Martin,TLW2 R" userId="845b5c7a-3849-49ff-bc19-5bcfd9419f41" providerId="ADAL" clId="{7D49F18E-AB32-48E6-AA93-278FF0500ADB}" dt="2020-10-07T12:39:34.679" v="5773" actId="165"/>
          <ac:spMkLst>
            <pc:docMk/>
            <pc:sldMk cId="2358867974" sldId="351"/>
            <ac:spMk id="296" creationId="{53766D0E-559E-450E-9E36-AAFA7A8EA55F}"/>
          </ac:spMkLst>
        </pc:spChg>
        <pc:spChg chg="mod topLvl">
          <ac:chgData name="Kingston,ME,Martin,TLW2 R" userId="845b5c7a-3849-49ff-bc19-5bcfd9419f41" providerId="ADAL" clId="{7D49F18E-AB32-48E6-AA93-278FF0500ADB}" dt="2020-10-07T12:39:34.679" v="5773" actId="165"/>
          <ac:spMkLst>
            <pc:docMk/>
            <pc:sldMk cId="2358867974" sldId="351"/>
            <ac:spMk id="297" creationId="{BD7459B1-88FA-40D8-853A-223B5E1CB887}"/>
          </ac:spMkLst>
        </pc:spChg>
        <pc:spChg chg="mod topLvl">
          <ac:chgData name="Kingston,ME,Martin,TLW2 R" userId="845b5c7a-3849-49ff-bc19-5bcfd9419f41" providerId="ADAL" clId="{7D49F18E-AB32-48E6-AA93-278FF0500ADB}" dt="2020-10-07T12:39:34.679" v="5773" actId="165"/>
          <ac:spMkLst>
            <pc:docMk/>
            <pc:sldMk cId="2358867974" sldId="351"/>
            <ac:spMk id="298" creationId="{F4611FF8-BD17-46D3-A4FA-CFBAE9987F7C}"/>
          </ac:spMkLst>
        </pc:spChg>
        <pc:spChg chg="mod topLvl">
          <ac:chgData name="Kingston,ME,Martin,TLW2 R" userId="845b5c7a-3849-49ff-bc19-5bcfd9419f41" providerId="ADAL" clId="{7D49F18E-AB32-48E6-AA93-278FF0500ADB}" dt="2020-10-07T12:39:34.679" v="5773" actId="165"/>
          <ac:spMkLst>
            <pc:docMk/>
            <pc:sldMk cId="2358867974" sldId="351"/>
            <ac:spMk id="299" creationId="{6E517346-4915-468F-A803-758B2D9100A1}"/>
          </ac:spMkLst>
        </pc:spChg>
        <pc:spChg chg="mod topLvl">
          <ac:chgData name="Kingston,ME,Martin,TLW2 R" userId="845b5c7a-3849-49ff-bc19-5bcfd9419f41" providerId="ADAL" clId="{7D49F18E-AB32-48E6-AA93-278FF0500ADB}" dt="2020-10-07T12:39:34.679" v="5773" actId="165"/>
          <ac:spMkLst>
            <pc:docMk/>
            <pc:sldMk cId="2358867974" sldId="351"/>
            <ac:spMk id="300" creationId="{32278F3B-46EC-41AB-9BAB-A3633962F66B}"/>
          </ac:spMkLst>
        </pc:spChg>
        <pc:spChg chg="mod topLvl">
          <ac:chgData name="Kingston,ME,Martin,TLW2 R" userId="845b5c7a-3849-49ff-bc19-5bcfd9419f41" providerId="ADAL" clId="{7D49F18E-AB32-48E6-AA93-278FF0500ADB}" dt="2020-10-07T12:39:34.679" v="5773" actId="165"/>
          <ac:spMkLst>
            <pc:docMk/>
            <pc:sldMk cId="2358867974" sldId="351"/>
            <ac:spMk id="301" creationId="{3EF8B24A-20E5-4FA3-8A76-8897447777E0}"/>
          </ac:spMkLst>
        </pc:spChg>
        <pc:spChg chg="mod topLvl">
          <ac:chgData name="Kingston,ME,Martin,TLW2 R" userId="845b5c7a-3849-49ff-bc19-5bcfd9419f41" providerId="ADAL" clId="{7D49F18E-AB32-48E6-AA93-278FF0500ADB}" dt="2020-10-07T12:39:34.679" v="5773" actId="165"/>
          <ac:spMkLst>
            <pc:docMk/>
            <pc:sldMk cId="2358867974" sldId="351"/>
            <ac:spMk id="302" creationId="{455276A8-2C7A-4165-9C38-6026166B4903}"/>
          </ac:spMkLst>
        </pc:spChg>
        <pc:spChg chg="mod topLvl">
          <ac:chgData name="Kingston,ME,Martin,TLW2 R" userId="845b5c7a-3849-49ff-bc19-5bcfd9419f41" providerId="ADAL" clId="{7D49F18E-AB32-48E6-AA93-278FF0500ADB}" dt="2020-10-07T12:39:34.679" v="5773" actId="165"/>
          <ac:spMkLst>
            <pc:docMk/>
            <pc:sldMk cId="2358867974" sldId="351"/>
            <ac:spMk id="303" creationId="{F6F613E8-D901-43C8-B4DC-A164A610AA32}"/>
          </ac:spMkLst>
        </pc:spChg>
        <pc:spChg chg="mod topLvl">
          <ac:chgData name="Kingston,ME,Martin,TLW2 R" userId="845b5c7a-3849-49ff-bc19-5bcfd9419f41" providerId="ADAL" clId="{7D49F18E-AB32-48E6-AA93-278FF0500ADB}" dt="2020-10-07T12:39:34.679" v="5773" actId="165"/>
          <ac:spMkLst>
            <pc:docMk/>
            <pc:sldMk cId="2358867974" sldId="351"/>
            <ac:spMk id="304" creationId="{1B30FDEE-7B28-410D-B9F3-22F1CD7AA14B}"/>
          </ac:spMkLst>
        </pc:spChg>
        <pc:spChg chg="mod topLvl">
          <ac:chgData name="Kingston,ME,Martin,TLW2 R" userId="845b5c7a-3849-49ff-bc19-5bcfd9419f41" providerId="ADAL" clId="{7D49F18E-AB32-48E6-AA93-278FF0500ADB}" dt="2020-10-07T12:39:34.679" v="5773" actId="165"/>
          <ac:spMkLst>
            <pc:docMk/>
            <pc:sldMk cId="2358867974" sldId="351"/>
            <ac:spMk id="305" creationId="{2695E87C-5A08-42F3-975E-2BB8ACDEF6D5}"/>
          </ac:spMkLst>
        </pc:spChg>
        <pc:spChg chg="mod topLvl">
          <ac:chgData name="Kingston,ME,Martin,TLW2 R" userId="845b5c7a-3849-49ff-bc19-5bcfd9419f41" providerId="ADAL" clId="{7D49F18E-AB32-48E6-AA93-278FF0500ADB}" dt="2020-10-07T12:39:34.679" v="5773" actId="165"/>
          <ac:spMkLst>
            <pc:docMk/>
            <pc:sldMk cId="2358867974" sldId="351"/>
            <ac:spMk id="306" creationId="{372D1FE9-7676-4478-831C-802729A90617}"/>
          </ac:spMkLst>
        </pc:spChg>
        <pc:spChg chg="mod topLvl">
          <ac:chgData name="Kingston,ME,Martin,TLW2 R" userId="845b5c7a-3849-49ff-bc19-5bcfd9419f41" providerId="ADAL" clId="{7D49F18E-AB32-48E6-AA93-278FF0500ADB}" dt="2020-10-07T12:39:34.679" v="5773" actId="165"/>
          <ac:spMkLst>
            <pc:docMk/>
            <pc:sldMk cId="2358867974" sldId="351"/>
            <ac:spMk id="307" creationId="{C266ACB6-D159-44F5-8AB6-43AD848D81DE}"/>
          </ac:spMkLst>
        </pc:spChg>
        <pc:spChg chg="mod topLvl">
          <ac:chgData name="Kingston,ME,Martin,TLW2 R" userId="845b5c7a-3849-49ff-bc19-5bcfd9419f41" providerId="ADAL" clId="{7D49F18E-AB32-48E6-AA93-278FF0500ADB}" dt="2020-10-07T12:39:34.679" v="5773" actId="165"/>
          <ac:spMkLst>
            <pc:docMk/>
            <pc:sldMk cId="2358867974" sldId="351"/>
            <ac:spMk id="308" creationId="{DDAFD16A-F0DA-458C-9EFD-D6A0A77B4137}"/>
          </ac:spMkLst>
        </pc:spChg>
        <pc:spChg chg="mod topLvl">
          <ac:chgData name="Kingston,ME,Martin,TLW2 R" userId="845b5c7a-3849-49ff-bc19-5bcfd9419f41" providerId="ADAL" clId="{7D49F18E-AB32-48E6-AA93-278FF0500ADB}" dt="2020-10-07T12:39:34.679" v="5773" actId="165"/>
          <ac:spMkLst>
            <pc:docMk/>
            <pc:sldMk cId="2358867974" sldId="351"/>
            <ac:spMk id="311" creationId="{E87A2AEE-9570-4C56-BE46-4D2D12E8F2B1}"/>
          </ac:spMkLst>
        </pc:spChg>
        <pc:spChg chg="mod topLvl">
          <ac:chgData name="Kingston,ME,Martin,TLW2 R" userId="845b5c7a-3849-49ff-bc19-5bcfd9419f41" providerId="ADAL" clId="{7D49F18E-AB32-48E6-AA93-278FF0500ADB}" dt="2020-10-07T12:39:34.679" v="5773" actId="165"/>
          <ac:spMkLst>
            <pc:docMk/>
            <pc:sldMk cId="2358867974" sldId="351"/>
            <ac:spMk id="312" creationId="{67CE947C-69BE-4423-9600-5509F774AA17}"/>
          </ac:spMkLst>
        </pc:spChg>
        <pc:spChg chg="mod topLvl">
          <ac:chgData name="Kingston,ME,Martin,TLW2 R" userId="845b5c7a-3849-49ff-bc19-5bcfd9419f41" providerId="ADAL" clId="{7D49F18E-AB32-48E6-AA93-278FF0500ADB}" dt="2020-10-07T12:39:34.679" v="5773" actId="165"/>
          <ac:spMkLst>
            <pc:docMk/>
            <pc:sldMk cId="2358867974" sldId="351"/>
            <ac:spMk id="313" creationId="{A0530771-24FC-41E2-B4A9-FBC441AF8C6E}"/>
          </ac:spMkLst>
        </pc:spChg>
        <pc:spChg chg="mod topLvl">
          <ac:chgData name="Kingston,ME,Martin,TLW2 R" userId="845b5c7a-3849-49ff-bc19-5bcfd9419f41" providerId="ADAL" clId="{7D49F18E-AB32-48E6-AA93-278FF0500ADB}" dt="2020-10-07T12:39:34.679" v="5773" actId="165"/>
          <ac:spMkLst>
            <pc:docMk/>
            <pc:sldMk cId="2358867974" sldId="351"/>
            <ac:spMk id="316" creationId="{2588CC2D-A1CE-43D6-B039-4E2C267DA263}"/>
          </ac:spMkLst>
        </pc:spChg>
        <pc:spChg chg="mod topLvl">
          <ac:chgData name="Kingston,ME,Martin,TLW2 R" userId="845b5c7a-3849-49ff-bc19-5bcfd9419f41" providerId="ADAL" clId="{7D49F18E-AB32-48E6-AA93-278FF0500ADB}" dt="2020-10-07T12:39:34.679" v="5773" actId="165"/>
          <ac:spMkLst>
            <pc:docMk/>
            <pc:sldMk cId="2358867974" sldId="351"/>
            <ac:spMk id="317" creationId="{4327CEAA-A0C0-4CC3-9533-5E20186D68EC}"/>
          </ac:spMkLst>
        </pc:spChg>
        <pc:spChg chg="mod topLvl">
          <ac:chgData name="Kingston,ME,Martin,TLW2 R" userId="845b5c7a-3849-49ff-bc19-5bcfd9419f41" providerId="ADAL" clId="{7D49F18E-AB32-48E6-AA93-278FF0500ADB}" dt="2020-10-07T12:39:34.679" v="5773" actId="165"/>
          <ac:spMkLst>
            <pc:docMk/>
            <pc:sldMk cId="2358867974" sldId="351"/>
            <ac:spMk id="320" creationId="{358F5F8E-079A-4758-8B41-1250DB118B37}"/>
          </ac:spMkLst>
        </pc:spChg>
        <pc:spChg chg="mod topLvl">
          <ac:chgData name="Kingston,ME,Martin,TLW2 R" userId="845b5c7a-3849-49ff-bc19-5bcfd9419f41" providerId="ADAL" clId="{7D49F18E-AB32-48E6-AA93-278FF0500ADB}" dt="2020-10-07T12:39:34.679" v="5773" actId="165"/>
          <ac:spMkLst>
            <pc:docMk/>
            <pc:sldMk cId="2358867974" sldId="351"/>
            <ac:spMk id="323" creationId="{BB8D8A58-58BA-4C8A-8656-29F96AA0BDA2}"/>
          </ac:spMkLst>
        </pc:spChg>
        <pc:spChg chg="mod topLvl">
          <ac:chgData name="Kingston,ME,Martin,TLW2 R" userId="845b5c7a-3849-49ff-bc19-5bcfd9419f41" providerId="ADAL" clId="{7D49F18E-AB32-48E6-AA93-278FF0500ADB}" dt="2020-10-07T12:39:34.679" v="5773" actId="165"/>
          <ac:spMkLst>
            <pc:docMk/>
            <pc:sldMk cId="2358867974" sldId="351"/>
            <ac:spMk id="326" creationId="{60D0C1E3-7323-4600-A01B-1705D9088D51}"/>
          </ac:spMkLst>
        </pc:spChg>
        <pc:spChg chg="mod topLvl">
          <ac:chgData name="Kingston,ME,Martin,TLW2 R" userId="845b5c7a-3849-49ff-bc19-5bcfd9419f41" providerId="ADAL" clId="{7D49F18E-AB32-48E6-AA93-278FF0500ADB}" dt="2020-10-07T12:39:34.679" v="5773" actId="165"/>
          <ac:spMkLst>
            <pc:docMk/>
            <pc:sldMk cId="2358867974" sldId="351"/>
            <ac:spMk id="327" creationId="{1A193F23-EE10-431A-96A1-88F4CF6C5E65}"/>
          </ac:spMkLst>
        </pc:spChg>
        <pc:spChg chg="mod topLvl">
          <ac:chgData name="Kingston,ME,Martin,TLW2 R" userId="845b5c7a-3849-49ff-bc19-5bcfd9419f41" providerId="ADAL" clId="{7D49F18E-AB32-48E6-AA93-278FF0500ADB}" dt="2020-10-07T12:39:34.679" v="5773" actId="165"/>
          <ac:spMkLst>
            <pc:docMk/>
            <pc:sldMk cId="2358867974" sldId="351"/>
            <ac:spMk id="330" creationId="{D3824327-E2C0-4955-B680-7C90E6F46660}"/>
          </ac:spMkLst>
        </pc:spChg>
        <pc:spChg chg="mod topLvl">
          <ac:chgData name="Kingston,ME,Martin,TLW2 R" userId="845b5c7a-3849-49ff-bc19-5bcfd9419f41" providerId="ADAL" clId="{7D49F18E-AB32-48E6-AA93-278FF0500ADB}" dt="2020-10-07T12:39:34.679" v="5773" actId="165"/>
          <ac:spMkLst>
            <pc:docMk/>
            <pc:sldMk cId="2358867974" sldId="351"/>
            <ac:spMk id="331" creationId="{14C01C07-0ECF-4240-B6AE-814FED8A9E40}"/>
          </ac:spMkLst>
        </pc:spChg>
        <pc:spChg chg="mod topLvl">
          <ac:chgData name="Kingston,ME,Martin,TLW2 R" userId="845b5c7a-3849-49ff-bc19-5bcfd9419f41" providerId="ADAL" clId="{7D49F18E-AB32-48E6-AA93-278FF0500ADB}" dt="2020-10-07T12:39:34.679" v="5773" actId="165"/>
          <ac:spMkLst>
            <pc:docMk/>
            <pc:sldMk cId="2358867974" sldId="351"/>
            <ac:spMk id="334" creationId="{49B8B9C8-E675-4D8B-854A-8AEBCC68018F}"/>
          </ac:spMkLst>
        </pc:spChg>
        <pc:spChg chg="mod topLvl">
          <ac:chgData name="Kingston,ME,Martin,TLW2 R" userId="845b5c7a-3849-49ff-bc19-5bcfd9419f41" providerId="ADAL" clId="{7D49F18E-AB32-48E6-AA93-278FF0500ADB}" dt="2020-10-07T12:39:34.679" v="5773" actId="165"/>
          <ac:spMkLst>
            <pc:docMk/>
            <pc:sldMk cId="2358867974" sldId="351"/>
            <ac:spMk id="337" creationId="{639E7280-7923-4A5C-834B-5CBDF51672AD}"/>
          </ac:spMkLst>
        </pc:spChg>
        <pc:spChg chg="mod topLvl">
          <ac:chgData name="Kingston,ME,Martin,TLW2 R" userId="845b5c7a-3849-49ff-bc19-5bcfd9419f41" providerId="ADAL" clId="{7D49F18E-AB32-48E6-AA93-278FF0500ADB}" dt="2020-10-07T12:39:34.679" v="5773" actId="165"/>
          <ac:spMkLst>
            <pc:docMk/>
            <pc:sldMk cId="2358867974" sldId="351"/>
            <ac:spMk id="340" creationId="{CA9C675F-74F0-4B3E-AF0B-7D5516047AA6}"/>
          </ac:spMkLst>
        </pc:spChg>
        <pc:spChg chg="mod topLvl">
          <ac:chgData name="Kingston,ME,Martin,TLW2 R" userId="845b5c7a-3849-49ff-bc19-5bcfd9419f41" providerId="ADAL" clId="{7D49F18E-AB32-48E6-AA93-278FF0500ADB}" dt="2020-10-07T12:39:34.679" v="5773" actId="165"/>
          <ac:spMkLst>
            <pc:docMk/>
            <pc:sldMk cId="2358867974" sldId="351"/>
            <ac:spMk id="341" creationId="{554D3E5F-6749-4E6D-9DA5-468BEF2009AA}"/>
          </ac:spMkLst>
        </pc:spChg>
        <pc:spChg chg="mod topLvl">
          <ac:chgData name="Kingston,ME,Martin,TLW2 R" userId="845b5c7a-3849-49ff-bc19-5bcfd9419f41" providerId="ADAL" clId="{7D49F18E-AB32-48E6-AA93-278FF0500ADB}" dt="2020-10-07T12:39:34.679" v="5773" actId="165"/>
          <ac:spMkLst>
            <pc:docMk/>
            <pc:sldMk cId="2358867974" sldId="351"/>
            <ac:spMk id="344" creationId="{A88984E5-78BF-4E8F-AEE5-F23ACBA60FAB}"/>
          </ac:spMkLst>
        </pc:spChg>
        <pc:spChg chg="mod topLvl">
          <ac:chgData name="Kingston,ME,Martin,TLW2 R" userId="845b5c7a-3849-49ff-bc19-5bcfd9419f41" providerId="ADAL" clId="{7D49F18E-AB32-48E6-AA93-278FF0500ADB}" dt="2020-10-07T12:39:34.679" v="5773" actId="165"/>
          <ac:spMkLst>
            <pc:docMk/>
            <pc:sldMk cId="2358867974" sldId="351"/>
            <ac:spMk id="345" creationId="{33D166EE-8FBB-46F3-AEDE-A0337D3F0519}"/>
          </ac:spMkLst>
        </pc:spChg>
        <pc:spChg chg="mod topLvl">
          <ac:chgData name="Kingston,ME,Martin,TLW2 R" userId="845b5c7a-3849-49ff-bc19-5bcfd9419f41" providerId="ADAL" clId="{7D49F18E-AB32-48E6-AA93-278FF0500ADB}" dt="2020-10-07T12:39:34.679" v="5773" actId="165"/>
          <ac:spMkLst>
            <pc:docMk/>
            <pc:sldMk cId="2358867974" sldId="351"/>
            <ac:spMk id="348" creationId="{6AEC5B57-1E0D-423B-AE5B-839E1F6205D0}"/>
          </ac:spMkLst>
        </pc:spChg>
        <pc:spChg chg="mod topLvl">
          <ac:chgData name="Kingston,ME,Martin,TLW2 R" userId="845b5c7a-3849-49ff-bc19-5bcfd9419f41" providerId="ADAL" clId="{7D49F18E-AB32-48E6-AA93-278FF0500ADB}" dt="2020-10-07T12:39:34.679" v="5773" actId="165"/>
          <ac:spMkLst>
            <pc:docMk/>
            <pc:sldMk cId="2358867974" sldId="351"/>
            <ac:spMk id="351" creationId="{A584200F-B41A-48B8-A934-34EA6C14A5F6}"/>
          </ac:spMkLst>
        </pc:spChg>
        <pc:spChg chg="mod topLvl">
          <ac:chgData name="Kingston,ME,Martin,TLW2 R" userId="845b5c7a-3849-49ff-bc19-5bcfd9419f41" providerId="ADAL" clId="{7D49F18E-AB32-48E6-AA93-278FF0500ADB}" dt="2020-10-07T12:39:34.679" v="5773" actId="165"/>
          <ac:spMkLst>
            <pc:docMk/>
            <pc:sldMk cId="2358867974" sldId="351"/>
            <ac:spMk id="354" creationId="{B73AE373-4D4A-4EB7-A003-40F9EA3C8A0D}"/>
          </ac:spMkLst>
        </pc:spChg>
        <pc:spChg chg="mod topLvl">
          <ac:chgData name="Kingston,ME,Martin,TLW2 R" userId="845b5c7a-3849-49ff-bc19-5bcfd9419f41" providerId="ADAL" clId="{7D49F18E-AB32-48E6-AA93-278FF0500ADB}" dt="2020-10-07T12:39:34.679" v="5773" actId="165"/>
          <ac:spMkLst>
            <pc:docMk/>
            <pc:sldMk cId="2358867974" sldId="351"/>
            <ac:spMk id="357" creationId="{78B11F83-7B2A-42AF-B90A-63982058DA6A}"/>
          </ac:spMkLst>
        </pc:spChg>
        <pc:spChg chg="mod topLvl">
          <ac:chgData name="Kingston,ME,Martin,TLW2 R" userId="845b5c7a-3849-49ff-bc19-5bcfd9419f41" providerId="ADAL" clId="{7D49F18E-AB32-48E6-AA93-278FF0500ADB}" dt="2020-10-07T12:39:34.679" v="5773" actId="165"/>
          <ac:spMkLst>
            <pc:docMk/>
            <pc:sldMk cId="2358867974" sldId="351"/>
            <ac:spMk id="358" creationId="{68C1215C-E23A-4BF1-BFB4-FAFFCC53DB65}"/>
          </ac:spMkLst>
        </pc:spChg>
        <pc:spChg chg="mod topLvl">
          <ac:chgData name="Kingston,ME,Martin,TLW2 R" userId="845b5c7a-3849-49ff-bc19-5bcfd9419f41" providerId="ADAL" clId="{7D49F18E-AB32-48E6-AA93-278FF0500ADB}" dt="2020-10-07T12:39:34.679" v="5773" actId="165"/>
          <ac:spMkLst>
            <pc:docMk/>
            <pc:sldMk cId="2358867974" sldId="351"/>
            <ac:spMk id="359" creationId="{32B951F5-0D33-4A53-A6B8-CABAFF37680D}"/>
          </ac:spMkLst>
        </pc:spChg>
        <pc:spChg chg="mod topLvl">
          <ac:chgData name="Kingston,ME,Martin,TLW2 R" userId="845b5c7a-3849-49ff-bc19-5bcfd9419f41" providerId="ADAL" clId="{7D49F18E-AB32-48E6-AA93-278FF0500ADB}" dt="2020-10-07T12:39:34.679" v="5773" actId="165"/>
          <ac:spMkLst>
            <pc:docMk/>
            <pc:sldMk cId="2358867974" sldId="351"/>
            <ac:spMk id="360" creationId="{C601ADB2-52AA-4B41-A36E-CF2A3376139B}"/>
          </ac:spMkLst>
        </pc:spChg>
        <pc:spChg chg="mod topLvl">
          <ac:chgData name="Kingston,ME,Martin,TLW2 R" userId="845b5c7a-3849-49ff-bc19-5bcfd9419f41" providerId="ADAL" clId="{7D49F18E-AB32-48E6-AA93-278FF0500ADB}" dt="2020-10-07T12:39:34.679" v="5773" actId="165"/>
          <ac:spMkLst>
            <pc:docMk/>
            <pc:sldMk cId="2358867974" sldId="351"/>
            <ac:spMk id="361" creationId="{C361B583-BDC8-4298-85EE-11E05C566669}"/>
          </ac:spMkLst>
        </pc:spChg>
        <pc:spChg chg="mod topLvl">
          <ac:chgData name="Kingston,ME,Martin,TLW2 R" userId="845b5c7a-3849-49ff-bc19-5bcfd9419f41" providerId="ADAL" clId="{7D49F18E-AB32-48E6-AA93-278FF0500ADB}" dt="2020-10-07T12:39:34.679" v="5773" actId="165"/>
          <ac:spMkLst>
            <pc:docMk/>
            <pc:sldMk cId="2358867974" sldId="351"/>
            <ac:spMk id="362" creationId="{43AD049D-8D5D-4158-BBCA-B230C74C1AD4}"/>
          </ac:spMkLst>
        </pc:spChg>
        <pc:spChg chg="mod topLvl">
          <ac:chgData name="Kingston,ME,Martin,TLW2 R" userId="845b5c7a-3849-49ff-bc19-5bcfd9419f41" providerId="ADAL" clId="{7D49F18E-AB32-48E6-AA93-278FF0500ADB}" dt="2020-10-07T12:39:34.679" v="5773" actId="165"/>
          <ac:spMkLst>
            <pc:docMk/>
            <pc:sldMk cId="2358867974" sldId="351"/>
            <ac:spMk id="363" creationId="{26B9E274-7679-42FB-AA80-35B7131E79FE}"/>
          </ac:spMkLst>
        </pc:spChg>
        <pc:spChg chg="mod topLvl">
          <ac:chgData name="Kingston,ME,Martin,TLW2 R" userId="845b5c7a-3849-49ff-bc19-5bcfd9419f41" providerId="ADAL" clId="{7D49F18E-AB32-48E6-AA93-278FF0500ADB}" dt="2020-10-07T12:39:34.679" v="5773" actId="165"/>
          <ac:spMkLst>
            <pc:docMk/>
            <pc:sldMk cId="2358867974" sldId="351"/>
            <ac:spMk id="364" creationId="{D88A94F8-4F09-496E-9016-6E024D0208A3}"/>
          </ac:spMkLst>
        </pc:spChg>
        <pc:spChg chg="mod topLvl">
          <ac:chgData name="Kingston,ME,Martin,TLW2 R" userId="845b5c7a-3849-49ff-bc19-5bcfd9419f41" providerId="ADAL" clId="{7D49F18E-AB32-48E6-AA93-278FF0500ADB}" dt="2020-10-07T12:39:34.679" v="5773" actId="165"/>
          <ac:spMkLst>
            <pc:docMk/>
            <pc:sldMk cId="2358867974" sldId="351"/>
            <ac:spMk id="365" creationId="{4F5F348F-5C4C-4F96-8B47-C97F8646FF35}"/>
          </ac:spMkLst>
        </pc:spChg>
        <pc:spChg chg="mod topLvl">
          <ac:chgData name="Kingston,ME,Martin,TLW2 R" userId="845b5c7a-3849-49ff-bc19-5bcfd9419f41" providerId="ADAL" clId="{7D49F18E-AB32-48E6-AA93-278FF0500ADB}" dt="2020-10-07T12:39:34.679" v="5773" actId="165"/>
          <ac:spMkLst>
            <pc:docMk/>
            <pc:sldMk cId="2358867974" sldId="351"/>
            <ac:spMk id="366" creationId="{84BD0046-EA0C-433D-8235-56AEDCCFD8F1}"/>
          </ac:spMkLst>
        </pc:spChg>
        <pc:spChg chg="mod topLvl">
          <ac:chgData name="Kingston,ME,Martin,TLW2 R" userId="845b5c7a-3849-49ff-bc19-5bcfd9419f41" providerId="ADAL" clId="{7D49F18E-AB32-48E6-AA93-278FF0500ADB}" dt="2020-10-07T12:39:34.679" v="5773" actId="165"/>
          <ac:spMkLst>
            <pc:docMk/>
            <pc:sldMk cId="2358867974" sldId="351"/>
            <ac:spMk id="367" creationId="{62D203D1-BED5-4AB3-934B-057E0E64DBB2}"/>
          </ac:spMkLst>
        </pc:spChg>
        <pc:spChg chg="mod topLvl">
          <ac:chgData name="Kingston,ME,Martin,TLW2 R" userId="845b5c7a-3849-49ff-bc19-5bcfd9419f41" providerId="ADAL" clId="{7D49F18E-AB32-48E6-AA93-278FF0500ADB}" dt="2020-10-07T12:39:34.679" v="5773" actId="165"/>
          <ac:spMkLst>
            <pc:docMk/>
            <pc:sldMk cId="2358867974" sldId="351"/>
            <ac:spMk id="368" creationId="{42F9E658-26DE-4598-B487-2D3B94D9D6B3}"/>
          </ac:spMkLst>
        </pc:spChg>
        <pc:spChg chg="mod topLvl">
          <ac:chgData name="Kingston,ME,Martin,TLW2 R" userId="845b5c7a-3849-49ff-bc19-5bcfd9419f41" providerId="ADAL" clId="{7D49F18E-AB32-48E6-AA93-278FF0500ADB}" dt="2020-10-07T12:39:34.679" v="5773" actId="165"/>
          <ac:spMkLst>
            <pc:docMk/>
            <pc:sldMk cId="2358867974" sldId="351"/>
            <ac:spMk id="369" creationId="{ED1662D8-B6A9-4BC4-9176-AC3F193D3E8D}"/>
          </ac:spMkLst>
        </pc:spChg>
        <pc:spChg chg="mod topLvl">
          <ac:chgData name="Kingston,ME,Martin,TLW2 R" userId="845b5c7a-3849-49ff-bc19-5bcfd9419f41" providerId="ADAL" clId="{7D49F18E-AB32-48E6-AA93-278FF0500ADB}" dt="2020-10-07T12:39:34.679" v="5773" actId="165"/>
          <ac:spMkLst>
            <pc:docMk/>
            <pc:sldMk cId="2358867974" sldId="351"/>
            <ac:spMk id="370" creationId="{E75381C0-60F8-4779-AFBB-9A711F07B66C}"/>
          </ac:spMkLst>
        </pc:spChg>
        <pc:spChg chg="mod topLvl">
          <ac:chgData name="Kingston,ME,Martin,TLW2 R" userId="845b5c7a-3849-49ff-bc19-5bcfd9419f41" providerId="ADAL" clId="{7D49F18E-AB32-48E6-AA93-278FF0500ADB}" dt="2020-10-07T12:39:34.679" v="5773" actId="165"/>
          <ac:spMkLst>
            <pc:docMk/>
            <pc:sldMk cId="2358867974" sldId="351"/>
            <ac:spMk id="371" creationId="{1F23879B-4036-4EB8-BC8F-4AD43249DAE7}"/>
          </ac:spMkLst>
        </pc:spChg>
        <pc:spChg chg="mod topLvl">
          <ac:chgData name="Kingston,ME,Martin,TLW2 R" userId="845b5c7a-3849-49ff-bc19-5bcfd9419f41" providerId="ADAL" clId="{7D49F18E-AB32-48E6-AA93-278FF0500ADB}" dt="2020-10-07T12:39:34.679" v="5773" actId="165"/>
          <ac:spMkLst>
            <pc:docMk/>
            <pc:sldMk cId="2358867974" sldId="351"/>
            <ac:spMk id="372" creationId="{46BFB8B8-9F6E-4B12-AADE-3CDA339520F6}"/>
          </ac:spMkLst>
        </pc:spChg>
        <pc:spChg chg="mod topLvl">
          <ac:chgData name="Kingston,ME,Martin,TLW2 R" userId="845b5c7a-3849-49ff-bc19-5bcfd9419f41" providerId="ADAL" clId="{7D49F18E-AB32-48E6-AA93-278FF0500ADB}" dt="2020-10-07T12:39:34.679" v="5773" actId="165"/>
          <ac:spMkLst>
            <pc:docMk/>
            <pc:sldMk cId="2358867974" sldId="351"/>
            <ac:spMk id="373" creationId="{64A206B3-8F6A-48ED-BE9D-5786CC6DE9AF}"/>
          </ac:spMkLst>
        </pc:spChg>
        <pc:spChg chg="mod topLvl">
          <ac:chgData name="Kingston,ME,Martin,TLW2 R" userId="845b5c7a-3849-49ff-bc19-5bcfd9419f41" providerId="ADAL" clId="{7D49F18E-AB32-48E6-AA93-278FF0500ADB}" dt="2020-10-07T12:39:34.679" v="5773" actId="165"/>
          <ac:spMkLst>
            <pc:docMk/>
            <pc:sldMk cId="2358867974" sldId="351"/>
            <ac:spMk id="374" creationId="{CE69F99A-8409-4369-8E47-20B344857396}"/>
          </ac:spMkLst>
        </pc:spChg>
        <pc:spChg chg="mod topLvl">
          <ac:chgData name="Kingston,ME,Martin,TLW2 R" userId="845b5c7a-3849-49ff-bc19-5bcfd9419f41" providerId="ADAL" clId="{7D49F18E-AB32-48E6-AA93-278FF0500ADB}" dt="2020-10-07T12:39:34.679" v="5773" actId="165"/>
          <ac:spMkLst>
            <pc:docMk/>
            <pc:sldMk cId="2358867974" sldId="351"/>
            <ac:spMk id="375" creationId="{D2EA6629-9CDA-4840-AD26-D6E9F4889846}"/>
          </ac:spMkLst>
        </pc:spChg>
        <pc:spChg chg="mod topLvl">
          <ac:chgData name="Kingston,ME,Martin,TLW2 R" userId="845b5c7a-3849-49ff-bc19-5bcfd9419f41" providerId="ADAL" clId="{7D49F18E-AB32-48E6-AA93-278FF0500ADB}" dt="2020-10-07T12:39:34.679" v="5773" actId="165"/>
          <ac:spMkLst>
            <pc:docMk/>
            <pc:sldMk cId="2358867974" sldId="351"/>
            <ac:spMk id="376" creationId="{A0C93AD6-AC4D-42A5-815E-1D1FF5D55EB3}"/>
          </ac:spMkLst>
        </pc:spChg>
        <pc:spChg chg="mod topLvl">
          <ac:chgData name="Kingston,ME,Martin,TLW2 R" userId="845b5c7a-3849-49ff-bc19-5bcfd9419f41" providerId="ADAL" clId="{7D49F18E-AB32-48E6-AA93-278FF0500ADB}" dt="2020-10-07T12:39:34.679" v="5773" actId="165"/>
          <ac:spMkLst>
            <pc:docMk/>
            <pc:sldMk cId="2358867974" sldId="351"/>
            <ac:spMk id="377" creationId="{DBFAA57D-0AD9-48A0-B6E3-58177EE7AFFA}"/>
          </ac:spMkLst>
        </pc:spChg>
        <pc:spChg chg="mod topLvl">
          <ac:chgData name="Kingston,ME,Martin,TLW2 R" userId="845b5c7a-3849-49ff-bc19-5bcfd9419f41" providerId="ADAL" clId="{7D49F18E-AB32-48E6-AA93-278FF0500ADB}" dt="2020-10-07T12:39:34.679" v="5773" actId="165"/>
          <ac:spMkLst>
            <pc:docMk/>
            <pc:sldMk cId="2358867974" sldId="351"/>
            <ac:spMk id="378" creationId="{4D6E24E5-5EF8-4FE5-9C18-89E45B7A12D4}"/>
          </ac:spMkLst>
        </pc:spChg>
        <pc:spChg chg="mod topLvl">
          <ac:chgData name="Kingston,ME,Martin,TLW2 R" userId="845b5c7a-3849-49ff-bc19-5bcfd9419f41" providerId="ADAL" clId="{7D49F18E-AB32-48E6-AA93-278FF0500ADB}" dt="2020-10-07T12:39:34.679" v="5773" actId="165"/>
          <ac:spMkLst>
            <pc:docMk/>
            <pc:sldMk cId="2358867974" sldId="351"/>
            <ac:spMk id="379" creationId="{CF186AE3-2137-43AE-835B-3E95E9AB8F4F}"/>
          </ac:spMkLst>
        </pc:spChg>
        <pc:spChg chg="mod topLvl">
          <ac:chgData name="Kingston,ME,Martin,TLW2 R" userId="845b5c7a-3849-49ff-bc19-5bcfd9419f41" providerId="ADAL" clId="{7D49F18E-AB32-48E6-AA93-278FF0500ADB}" dt="2020-10-07T12:39:34.679" v="5773" actId="165"/>
          <ac:spMkLst>
            <pc:docMk/>
            <pc:sldMk cId="2358867974" sldId="351"/>
            <ac:spMk id="380" creationId="{0D1302F3-4374-48DE-8A85-93485AB2E6FE}"/>
          </ac:spMkLst>
        </pc:spChg>
        <pc:spChg chg="mod topLvl">
          <ac:chgData name="Kingston,ME,Martin,TLW2 R" userId="845b5c7a-3849-49ff-bc19-5bcfd9419f41" providerId="ADAL" clId="{7D49F18E-AB32-48E6-AA93-278FF0500ADB}" dt="2020-10-07T12:39:34.679" v="5773" actId="165"/>
          <ac:spMkLst>
            <pc:docMk/>
            <pc:sldMk cId="2358867974" sldId="351"/>
            <ac:spMk id="381" creationId="{BD30E942-C590-4776-89F4-EBA92C0F44DC}"/>
          </ac:spMkLst>
        </pc:spChg>
        <pc:spChg chg="mod topLvl">
          <ac:chgData name="Kingston,ME,Martin,TLW2 R" userId="845b5c7a-3849-49ff-bc19-5bcfd9419f41" providerId="ADAL" clId="{7D49F18E-AB32-48E6-AA93-278FF0500ADB}" dt="2020-10-07T12:39:34.679" v="5773" actId="165"/>
          <ac:spMkLst>
            <pc:docMk/>
            <pc:sldMk cId="2358867974" sldId="351"/>
            <ac:spMk id="382" creationId="{692EE93E-9AD8-49A2-9D5C-2DEC36F738BC}"/>
          </ac:spMkLst>
        </pc:spChg>
        <pc:spChg chg="mod topLvl">
          <ac:chgData name="Kingston,ME,Martin,TLW2 R" userId="845b5c7a-3849-49ff-bc19-5bcfd9419f41" providerId="ADAL" clId="{7D49F18E-AB32-48E6-AA93-278FF0500ADB}" dt="2020-10-07T12:39:34.679" v="5773" actId="165"/>
          <ac:spMkLst>
            <pc:docMk/>
            <pc:sldMk cId="2358867974" sldId="351"/>
            <ac:spMk id="383" creationId="{D125EDEA-8922-46C4-9B35-6271038E6E77}"/>
          </ac:spMkLst>
        </pc:spChg>
        <pc:spChg chg="mod topLvl">
          <ac:chgData name="Kingston,ME,Martin,TLW2 R" userId="845b5c7a-3849-49ff-bc19-5bcfd9419f41" providerId="ADAL" clId="{7D49F18E-AB32-48E6-AA93-278FF0500ADB}" dt="2020-10-07T12:39:34.679" v="5773" actId="165"/>
          <ac:spMkLst>
            <pc:docMk/>
            <pc:sldMk cId="2358867974" sldId="351"/>
            <ac:spMk id="384" creationId="{3E8AF41B-96EF-4E1A-94D5-35E5625F69B3}"/>
          </ac:spMkLst>
        </pc:spChg>
        <pc:spChg chg="mod topLvl">
          <ac:chgData name="Kingston,ME,Martin,TLW2 R" userId="845b5c7a-3849-49ff-bc19-5bcfd9419f41" providerId="ADAL" clId="{7D49F18E-AB32-48E6-AA93-278FF0500ADB}" dt="2020-10-07T12:39:34.679" v="5773" actId="165"/>
          <ac:spMkLst>
            <pc:docMk/>
            <pc:sldMk cId="2358867974" sldId="351"/>
            <ac:spMk id="385" creationId="{34C54F24-6E67-44C7-BA47-262478B51CA0}"/>
          </ac:spMkLst>
        </pc:spChg>
        <pc:spChg chg="mod topLvl">
          <ac:chgData name="Kingston,ME,Martin,TLW2 R" userId="845b5c7a-3849-49ff-bc19-5bcfd9419f41" providerId="ADAL" clId="{7D49F18E-AB32-48E6-AA93-278FF0500ADB}" dt="2020-10-07T12:39:34.679" v="5773" actId="165"/>
          <ac:spMkLst>
            <pc:docMk/>
            <pc:sldMk cId="2358867974" sldId="351"/>
            <ac:spMk id="386" creationId="{075A7BAC-BA14-413D-837F-2051AD7EFBF2}"/>
          </ac:spMkLst>
        </pc:spChg>
        <pc:spChg chg="mod topLvl">
          <ac:chgData name="Kingston,ME,Martin,TLW2 R" userId="845b5c7a-3849-49ff-bc19-5bcfd9419f41" providerId="ADAL" clId="{7D49F18E-AB32-48E6-AA93-278FF0500ADB}" dt="2020-10-07T12:39:34.679" v="5773" actId="165"/>
          <ac:spMkLst>
            <pc:docMk/>
            <pc:sldMk cId="2358867974" sldId="351"/>
            <ac:spMk id="387" creationId="{8A88D192-8E5A-4D72-86C3-614B50250A96}"/>
          </ac:spMkLst>
        </pc:spChg>
        <pc:spChg chg="mod topLvl">
          <ac:chgData name="Kingston,ME,Martin,TLW2 R" userId="845b5c7a-3849-49ff-bc19-5bcfd9419f41" providerId="ADAL" clId="{7D49F18E-AB32-48E6-AA93-278FF0500ADB}" dt="2020-10-07T12:39:34.679" v="5773" actId="165"/>
          <ac:spMkLst>
            <pc:docMk/>
            <pc:sldMk cId="2358867974" sldId="351"/>
            <ac:spMk id="388" creationId="{F1F9595D-2F4F-45F7-A8BE-8F1735DA541A}"/>
          </ac:spMkLst>
        </pc:spChg>
        <pc:spChg chg="mod topLvl">
          <ac:chgData name="Kingston,ME,Martin,TLW2 R" userId="845b5c7a-3849-49ff-bc19-5bcfd9419f41" providerId="ADAL" clId="{7D49F18E-AB32-48E6-AA93-278FF0500ADB}" dt="2020-10-07T12:39:34.679" v="5773" actId="165"/>
          <ac:spMkLst>
            <pc:docMk/>
            <pc:sldMk cId="2358867974" sldId="351"/>
            <ac:spMk id="389" creationId="{E5A2C4A8-F7CC-416A-9973-F929011891FF}"/>
          </ac:spMkLst>
        </pc:spChg>
        <pc:spChg chg="mod topLvl">
          <ac:chgData name="Kingston,ME,Martin,TLW2 R" userId="845b5c7a-3849-49ff-bc19-5bcfd9419f41" providerId="ADAL" clId="{7D49F18E-AB32-48E6-AA93-278FF0500ADB}" dt="2020-10-07T12:39:34.679" v="5773" actId="165"/>
          <ac:spMkLst>
            <pc:docMk/>
            <pc:sldMk cId="2358867974" sldId="351"/>
            <ac:spMk id="390" creationId="{C083FCE7-A218-4843-AFD2-902A593626A8}"/>
          </ac:spMkLst>
        </pc:spChg>
        <pc:spChg chg="mod topLvl">
          <ac:chgData name="Kingston,ME,Martin,TLW2 R" userId="845b5c7a-3849-49ff-bc19-5bcfd9419f41" providerId="ADAL" clId="{7D49F18E-AB32-48E6-AA93-278FF0500ADB}" dt="2020-10-07T12:39:34.679" v="5773" actId="165"/>
          <ac:spMkLst>
            <pc:docMk/>
            <pc:sldMk cId="2358867974" sldId="351"/>
            <ac:spMk id="391" creationId="{35067141-6F17-41B2-85A4-41DC4297A944}"/>
          </ac:spMkLst>
        </pc:spChg>
        <pc:spChg chg="mod topLvl">
          <ac:chgData name="Kingston,ME,Martin,TLW2 R" userId="845b5c7a-3849-49ff-bc19-5bcfd9419f41" providerId="ADAL" clId="{7D49F18E-AB32-48E6-AA93-278FF0500ADB}" dt="2020-10-07T12:39:34.679" v="5773" actId="165"/>
          <ac:spMkLst>
            <pc:docMk/>
            <pc:sldMk cId="2358867974" sldId="351"/>
            <ac:spMk id="392" creationId="{3B90D757-60B3-449A-9FEA-C969B63F0BCB}"/>
          </ac:spMkLst>
        </pc:spChg>
        <pc:spChg chg="mod topLvl">
          <ac:chgData name="Kingston,ME,Martin,TLW2 R" userId="845b5c7a-3849-49ff-bc19-5bcfd9419f41" providerId="ADAL" clId="{7D49F18E-AB32-48E6-AA93-278FF0500ADB}" dt="2020-10-07T12:39:34.679" v="5773" actId="165"/>
          <ac:spMkLst>
            <pc:docMk/>
            <pc:sldMk cId="2358867974" sldId="351"/>
            <ac:spMk id="393" creationId="{4746B973-22A3-467E-B763-F43BC552F8DC}"/>
          </ac:spMkLst>
        </pc:spChg>
        <pc:spChg chg="mod topLvl">
          <ac:chgData name="Kingston,ME,Martin,TLW2 R" userId="845b5c7a-3849-49ff-bc19-5bcfd9419f41" providerId="ADAL" clId="{7D49F18E-AB32-48E6-AA93-278FF0500ADB}" dt="2020-10-07T12:39:34.679" v="5773" actId="165"/>
          <ac:spMkLst>
            <pc:docMk/>
            <pc:sldMk cId="2358867974" sldId="351"/>
            <ac:spMk id="394" creationId="{0A60680B-80D7-4940-BB14-8C1D2E945F88}"/>
          </ac:spMkLst>
        </pc:spChg>
        <pc:spChg chg="mod topLvl">
          <ac:chgData name="Kingston,ME,Martin,TLW2 R" userId="845b5c7a-3849-49ff-bc19-5bcfd9419f41" providerId="ADAL" clId="{7D49F18E-AB32-48E6-AA93-278FF0500ADB}" dt="2020-10-07T12:39:34.679" v="5773" actId="165"/>
          <ac:spMkLst>
            <pc:docMk/>
            <pc:sldMk cId="2358867974" sldId="351"/>
            <ac:spMk id="395" creationId="{F149DD63-87D3-4C64-B949-862A772B2D01}"/>
          </ac:spMkLst>
        </pc:spChg>
        <pc:spChg chg="mod topLvl">
          <ac:chgData name="Kingston,ME,Martin,TLW2 R" userId="845b5c7a-3849-49ff-bc19-5bcfd9419f41" providerId="ADAL" clId="{7D49F18E-AB32-48E6-AA93-278FF0500ADB}" dt="2020-10-07T12:39:34.679" v="5773" actId="165"/>
          <ac:spMkLst>
            <pc:docMk/>
            <pc:sldMk cId="2358867974" sldId="351"/>
            <ac:spMk id="398" creationId="{CF2320B4-F5BA-4107-91F3-6BEBA450FE97}"/>
          </ac:spMkLst>
        </pc:spChg>
        <pc:spChg chg="mod topLvl">
          <ac:chgData name="Kingston,ME,Martin,TLW2 R" userId="845b5c7a-3849-49ff-bc19-5bcfd9419f41" providerId="ADAL" clId="{7D49F18E-AB32-48E6-AA93-278FF0500ADB}" dt="2020-10-07T12:39:34.679" v="5773" actId="165"/>
          <ac:spMkLst>
            <pc:docMk/>
            <pc:sldMk cId="2358867974" sldId="351"/>
            <ac:spMk id="399" creationId="{8ED6D069-3D24-40B8-9E49-3916E7E4B199}"/>
          </ac:spMkLst>
        </pc:spChg>
        <pc:spChg chg="mod topLvl">
          <ac:chgData name="Kingston,ME,Martin,TLW2 R" userId="845b5c7a-3849-49ff-bc19-5bcfd9419f41" providerId="ADAL" clId="{7D49F18E-AB32-48E6-AA93-278FF0500ADB}" dt="2020-10-07T12:39:34.679" v="5773" actId="165"/>
          <ac:spMkLst>
            <pc:docMk/>
            <pc:sldMk cId="2358867974" sldId="351"/>
            <ac:spMk id="402" creationId="{6BE9B508-66B7-41FC-A720-B180B2F7637B}"/>
          </ac:spMkLst>
        </pc:spChg>
        <pc:spChg chg="mod topLvl">
          <ac:chgData name="Kingston,ME,Martin,TLW2 R" userId="845b5c7a-3849-49ff-bc19-5bcfd9419f41" providerId="ADAL" clId="{7D49F18E-AB32-48E6-AA93-278FF0500ADB}" dt="2020-10-07T12:39:34.679" v="5773" actId="165"/>
          <ac:spMkLst>
            <pc:docMk/>
            <pc:sldMk cId="2358867974" sldId="351"/>
            <ac:spMk id="405" creationId="{8FC7A407-B156-4FF6-8150-E0440621C3A0}"/>
          </ac:spMkLst>
        </pc:spChg>
        <pc:spChg chg="mod topLvl">
          <ac:chgData name="Kingston,ME,Martin,TLW2 R" userId="845b5c7a-3849-49ff-bc19-5bcfd9419f41" providerId="ADAL" clId="{7D49F18E-AB32-48E6-AA93-278FF0500ADB}" dt="2020-10-07T12:39:34.679" v="5773" actId="165"/>
          <ac:spMkLst>
            <pc:docMk/>
            <pc:sldMk cId="2358867974" sldId="351"/>
            <ac:spMk id="408" creationId="{76F2AD53-F352-4391-8EFE-1E0540C994D3}"/>
          </ac:spMkLst>
        </pc:spChg>
        <pc:spChg chg="add mod">
          <ac:chgData name="Kingston,ME,Martin,TLW2 R" userId="845b5c7a-3849-49ff-bc19-5bcfd9419f41" providerId="ADAL" clId="{7D49F18E-AB32-48E6-AA93-278FF0500ADB}" dt="2020-10-07T12:39:49.518" v="5774" actId="164"/>
          <ac:spMkLst>
            <pc:docMk/>
            <pc:sldMk cId="2358867974" sldId="351"/>
            <ac:spMk id="411" creationId="{02258DC6-3DE8-4A63-A6C6-89534FD0DFD1}"/>
          </ac:spMkLst>
        </pc:spChg>
        <pc:spChg chg="add mod">
          <ac:chgData name="Kingston,ME,Martin,TLW2 R" userId="845b5c7a-3849-49ff-bc19-5bcfd9419f41" providerId="ADAL" clId="{7D49F18E-AB32-48E6-AA93-278FF0500ADB}" dt="2020-10-07T12:39:49.518" v="5774" actId="164"/>
          <ac:spMkLst>
            <pc:docMk/>
            <pc:sldMk cId="2358867974" sldId="351"/>
            <ac:spMk id="414" creationId="{B17FFBF0-BCA8-4E0F-A023-E7F80BACDF5F}"/>
          </ac:spMkLst>
        </pc:spChg>
        <pc:spChg chg="add mod">
          <ac:chgData name="Kingston,ME,Martin,TLW2 R" userId="845b5c7a-3849-49ff-bc19-5bcfd9419f41" providerId="ADAL" clId="{7D49F18E-AB32-48E6-AA93-278FF0500ADB}" dt="2020-10-07T12:39:49.518" v="5774" actId="164"/>
          <ac:spMkLst>
            <pc:docMk/>
            <pc:sldMk cId="2358867974" sldId="351"/>
            <ac:spMk id="417" creationId="{A6DE0957-960D-443C-94A4-5FD1C748F4E9}"/>
          </ac:spMkLst>
        </pc:spChg>
        <pc:spChg chg="add mod">
          <ac:chgData name="Kingston,ME,Martin,TLW2 R" userId="845b5c7a-3849-49ff-bc19-5bcfd9419f41" providerId="ADAL" clId="{7D49F18E-AB32-48E6-AA93-278FF0500ADB}" dt="2020-10-07T12:39:49.518" v="5774" actId="164"/>
          <ac:spMkLst>
            <pc:docMk/>
            <pc:sldMk cId="2358867974" sldId="351"/>
            <ac:spMk id="420" creationId="{0205943D-1EBB-4648-A4E7-33D9886812E0}"/>
          </ac:spMkLst>
        </pc:spChg>
        <pc:spChg chg="add mod">
          <ac:chgData name="Kingston,ME,Martin,TLW2 R" userId="845b5c7a-3849-49ff-bc19-5bcfd9419f41" providerId="ADAL" clId="{7D49F18E-AB32-48E6-AA93-278FF0500ADB}" dt="2020-10-07T12:39:49.518" v="5774" actId="164"/>
          <ac:spMkLst>
            <pc:docMk/>
            <pc:sldMk cId="2358867974" sldId="351"/>
            <ac:spMk id="423" creationId="{5CA35AB3-5AD0-40BB-95C9-B6ABA4076ADF}"/>
          </ac:spMkLst>
        </pc:spChg>
        <pc:spChg chg="add mod">
          <ac:chgData name="Kingston,ME,Martin,TLW2 R" userId="845b5c7a-3849-49ff-bc19-5bcfd9419f41" providerId="ADAL" clId="{7D49F18E-AB32-48E6-AA93-278FF0500ADB}" dt="2020-10-07T12:39:49.518" v="5774" actId="164"/>
          <ac:spMkLst>
            <pc:docMk/>
            <pc:sldMk cId="2358867974" sldId="351"/>
            <ac:spMk id="426" creationId="{6D62FB96-D04C-4374-946F-F0144B0AF8FF}"/>
          </ac:spMkLst>
        </pc:spChg>
        <pc:spChg chg="add mod">
          <ac:chgData name="Kingston,ME,Martin,TLW2 R" userId="845b5c7a-3849-49ff-bc19-5bcfd9419f41" providerId="ADAL" clId="{7D49F18E-AB32-48E6-AA93-278FF0500ADB}" dt="2020-10-07T12:39:49.518" v="5774" actId="164"/>
          <ac:spMkLst>
            <pc:docMk/>
            <pc:sldMk cId="2358867974" sldId="351"/>
            <ac:spMk id="429" creationId="{A5362923-8037-4B23-A3B7-ADDF976890A6}"/>
          </ac:spMkLst>
        </pc:spChg>
        <pc:spChg chg="add mod">
          <ac:chgData name="Kingston,ME,Martin,TLW2 R" userId="845b5c7a-3849-49ff-bc19-5bcfd9419f41" providerId="ADAL" clId="{7D49F18E-AB32-48E6-AA93-278FF0500ADB}" dt="2020-10-07T12:39:49.518" v="5774" actId="164"/>
          <ac:spMkLst>
            <pc:docMk/>
            <pc:sldMk cId="2358867974" sldId="351"/>
            <ac:spMk id="432" creationId="{B0D88061-8FC6-4599-B692-F2B9D02CBFC8}"/>
          </ac:spMkLst>
        </pc:spChg>
        <pc:spChg chg="add mod">
          <ac:chgData name="Kingston,ME,Martin,TLW2 R" userId="845b5c7a-3849-49ff-bc19-5bcfd9419f41" providerId="ADAL" clId="{7D49F18E-AB32-48E6-AA93-278FF0500ADB}" dt="2020-10-07T12:39:49.518" v="5774" actId="164"/>
          <ac:spMkLst>
            <pc:docMk/>
            <pc:sldMk cId="2358867974" sldId="351"/>
            <ac:spMk id="435" creationId="{6AEDAF3E-BD9F-4656-803B-66AE0073F8D7}"/>
          </ac:spMkLst>
        </pc:spChg>
        <pc:spChg chg="add mod">
          <ac:chgData name="Kingston,ME,Martin,TLW2 R" userId="845b5c7a-3849-49ff-bc19-5bcfd9419f41" providerId="ADAL" clId="{7D49F18E-AB32-48E6-AA93-278FF0500ADB}" dt="2020-10-07T12:39:49.518" v="5774" actId="164"/>
          <ac:spMkLst>
            <pc:docMk/>
            <pc:sldMk cId="2358867974" sldId="351"/>
            <ac:spMk id="438" creationId="{5B0A1D2E-30AA-4225-B539-56CC29C07C28}"/>
          </ac:spMkLst>
        </pc:spChg>
        <pc:spChg chg="add mod">
          <ac:chgData name="Kingston,ME,Martin,TLW2 R" userId="845b5c7a-3849-49ff-bc19-5bcfd9419f41" providerId="ADAL" clId="{7D49F18E-AB32-48E6-AA93-278FF0500ADB}" dt="2020-10-07T12:39:49.518" v="5774" actId="164"/>
          <ac:spMkLst>
            <pc:docMk/>
            <pc:sldMk cId="2358867974" sldId="351"/>
            <ac:spMk id="441" creationId="{2D2DB1FE-8DA3-4A66-BEFC-3DD251F3C4B2}"/>
          </ac:spMkLst>
        </pc:spChg>
        <pc:spChg chg="add mod">
          <ac:chgData name="Kingston,ME,Martin,TLW2 R" userId="845b5c7a-3849-49ff-bc19-5bcfd9419f41" providerId="ADAL" clId="{7D49F18E-AB32-48E6-AA93-278FF0500ADB}" dt="2020-10-07T12:39:49.518" v="5774" actId="164"/>
          <ac:spMkLst>
            <pc:docMk/>
            <pc:sldMk cId="2358867974" sldId="351"/>
            <ac:spMk id="444" creationId="{8FA2E5D5-29F7-41F8-9FF0-7ABF5FE1E5C8}"/>
          </ac:spMkLst>
        </pc:spChg>
        <pc:spChg chg="add mod">
          <ac:chgData name="Kingston,ME,Martin,TLW2 R" userId="845b5c7a-3849-49ff-bc19-5bcfd9419f41" providerId="ADAL" clId="{7D49F18E-AB32-48E6-AA93-278FF0500ADB}" dt="2020-10-07T12:39:49.518" v="5774" actId="164"/>
          <ac:spMkLst>
            <pc:docMk/>
            <pc:sldMk cId="2358867974" sldId="351"/>
            <ac:spMk id="447" creationId="{B7601B43-95FF-47A2-8206-06F2FDBE81D5}"/>
          </ac:spMkLst>
        </pc:spChg>
        <pc:spChg chg="add mod">
          <ac:chgData name="Kingston,ME,Martin,TLW2 R" userId="845b5c7a-3849-49ff-bc19-5bcfd9419f41" providerId="ADAL" clId="{7D49F18E-AB32-48E6-AA93-278FF0500ADB}" dt="2020-10-07T12:39:49.518" v="5774" actId="164"/>
          <ac:spMkLst>
            <pc:docMk/>
            <pc:sldMk cId="2358867974" sldId="351"/>
            <ac:spMk id="450" creationId="{43C5BFB6-6440-4B85-B7A1-7B1B1B8D0688}"/>
          </ac:spMkLst>
        </pc:spChg>
        <pc:spChg chg="add mod">
          <ac:chgData name="Kingston,ME,Martin,TLW2 R" userId="845b5c7a-3849-49ff-bc19-5bcfd9419f41" providerId="ADAL" clId="{7D49F18E-AB32-48E6-AA93-278FF0500ADB}" dt="2020-10-07T12:39:49.518" v="5774" actId="164"/>
          <ac:spMkLst>
            <pc:docMk/>
            <pc:sldMk cId="2358867974" sldId="351"/>
            <ac:spMk id="453" creationId="{71845C3C-3C3B-41DE-BC08-9D39A99BCB46}"/>
          </ac:spMkLst>
        </pc:spChg>
        <pc:spChg chg="add mod">
          <ac:chgData name="Kingston,ME,Martin,TLW2 R" userId="845b5c7a-3849-49ff-bc19-5bcfd9419f41" providerId="ADAL" clId="{7D49F18E-AB32-48E6-AA93-278FF0500ADB}" dt="2020-10-07T12:39:49.518" v="5774" actId="164"/>
          <ac:spMkLst>
            <pc:docMk/>
            <pc:sldMk cId="2358867974" sldId="351"/>
            <ac:spMk id="454" creationId="{0F77B339-EB9B-4E48-9B40-4DCD9A1F243C}"/>
          </ac:spMkLst>
        </pc:spChg>
        <pc:spChg chg="add mod">
          <ac:chgData name="Kingston,ME,Martin,TLW2 R" userId="845b5c7a-3849-49ff-bc19-5bcfd9419f41" providerId="ADAL" clId="{7D49F18E-AB32-48E6-AA93-278FF0500ADB}" dt="2020-10-07T12:39:49.518" v="5774" actId="164"/>
          <ac:spMkLst>
            <pc:docMk/>
            <pc:sldMk cId="2358867974" sldId="351"/>
            <ac:spMk id="455" creationId="{A59476D4-175F-4CF8-A92B-B4C4FEED9E3A}"/>
          </ac:spMkLst>
        </pc:spChg>
        <pc:spChg chg="add mod">
          <ac:chgData name="Kingston,ME,Martin,TLW2 R" userId="845b5c7a-3849-49ff-bc19-5bcfd9419f41" providerId="ADAL" clId="{7D49F18E-AB32-48E6-AA93-278FF0500ADB}" dt="2020-10-07T12:39:49.518" v="5774" actId="164"/>
          <ac:spMkLst>
            <pc:docMk/>
            <pc:sldMk cId="2358867974" sldId="351"/>
            <ac:spMk id="456" creationId="{FD8C9CA6-120F-4E5C-BEFA-C310C86BD3E4}"/>
          </ac:spMkLst>
        </pc:spChg>
        <pc:spChg chg="add mod">
          <ac:chgData name="Kingston,ME,Martin,TLW2 R" userId="845b5c7a-3849-49ff-bc19-5bcfd9419f41" providerId="ADAL" clId="{7D49F18E-AB32-48E6-AA93-278FF0500ADB}" dt="2020-10-07T12:39:49.518" v="5774" actId="164"/>
          <ac:spMkLst>
            <pc:docMk/>
            <pc:sldMk cId="2358867974" sldId="351"/>
            <ac:spMk id="457" creationId="{E1D9AECD-CF5D-446A-A8DE-BF8D22B4754D}"/>
          </ac:spMkLst>
        </pc:spChg>
        <pc:spChg chg="add del mod">
          <ac:chgData name="Kingston,ME,Martin,TLW2 R" userId="845b5c7a-3849-49ff-bc19-5bcfd9419f41" providerId="ADAL" clId="{7D49F18E-AB32-48E6-AA93-278FF0500ADB}" dt="2020-10-07T12:27:36.158" v="5206" actId="478"/>
          <ac:spMkLst>
            <pc:docMk/>
            <pc:sldMk cId="2358867974" sldId="351"/>
            <ac:spMk id="458" creationId="{A5A01874-89C0-442D-86BE-AB1E4E917518}"/>
          </ac:spMkLst>
        </pc:spChg>
        <pc:spChg chg="add mod">
          <ac:chgData name="Kingston,ME,Martin,TLW2 R" userId="845b5c7a-3849-49ff-bc19-5bcfd9419f41" providerId="ADAL" clId="{7D49F18E-AB32-48E6-AA93-278FF0500ADB}" dt="2020-10-07T12:39:49.518" v="5774" actId="164"/>
          <ac:spMkLst>
            <pc:docMk/>
            <pc:sldMk cId="2358867974" sldId="351"/>
            <ac:spMk id="459" creationId="{539894E1-F631-473A-BB0E-F3E7104460EE}"/>
          </ac:spMkLst>
        </pc:spChg>
        <pc:spChg chg="add mod">
          <ac:chgData name="Kingston,ME,Martin,TLW2 R" userId="845b5c7a-3849-49ff-bc19-5bcfd9419f41" providerId="ADAL" clId="{7D49F18E-AB32-48E6-AA93-278FF0500ADB}" dt="2020-10-07T12:39:49.518" v="5774" actId="164"/>
          <ac:spMkLst>
            <pc:docMk/>
            <pc:sldMk cId="2358867974" sldId="351"/>
            <ac:spMk id="462" creationId="{C2F18F8F-1C47-422B-9DCD-A304266FB6D6}"/>
          </ac:spMkLst>
        </pc:spChg>
        <pc:spChg chg="add mod">
          <ac:chgData name="Kingston,ME,Martin,TLW2 R" userId="845b5c7a-3849-49ff-bc19-5bcfd9419f41" providerId="ADAL" clId="{7D49F18E-AB32-48E6-AA93-278FF0500ADB}" dt="2020-10-07T12:39:49.518" v="5774" actId="164"/>
          <ac:spMkLst>
            <pc:docMk/>
            <pc:sldMk cId="2358867974" sldId="351"/>
            <ac:spMk id="465" creationId="{6122C5D5-659E-44D8-B977-052590C550D2}"/>
          </ac:spMkLst>
        </pc:spChg>
        <pc:spChg chg="add mod">
          <ac:chgData name="Kingston,ME,Martin,TLW2 R" userId="845b5c7a-3849-49ff-bc19-5bcfd9419f41" providerId="ADAL" clId="{7D49F18E-AB32-48E6-AA93-278FF0500ADB}" dt="2020-10-07T12:39:49.518" v="5774" actId="164"/>
          <ac:spMkLst>
            <pc:docMk/>
            <pc:sldMk cId="2358867974" sldId="351"/>
            <ac:spMk id="468" creationId="{2532B0A0-EDFB-434A-B702-25F25DF06654}"/>
          </ac:spMkLst>
        </pc:spChg>
        <pc:spChg chg="add mod">
          <ac:chgData name="Kingston,ME,Martin,TLW2 R" userId="845b5c7a-3849-49ff-bc19-5bcfd9419f41" providerId="ADAL" clId="{7D49F18E-AB32-48E6-AA93-278FF0500ADB}" dt="2020-10-07T12:39:49.518" v="5774" actId="164"/>
          <ac:spMkLst>
            <pc:docMk/>
            <pc:sldMk cId="2358867974" sldId="351"/>
            <ac:spMk id="471" creationId="{839FA1D0-FEBD-408B-BD90-5BA5C58B0A18}"/>
          </ac:spMkLst>
        </pc:spChg>
        <pc:spChg chg="add mod">
          <ac:chgData name="Kingston,ME,Martin,TLW2 R" userId="845b5c7a-3849-49ff-bc19-5bcfd9419f41" providerId="ADAL" clId="{7D49F18E-AB32-48E6-AA93-278FF0500ADB}" dt="2020-10-07T12:39:49.518" v="5774" actId="164"/>
          <ac:spMkLst>
            <pc:docMk/>
            <pc:sldMk cId="2358867974" sldId="351"/>
            <ac:spMk id="474" creationId="{39A49B96-1816-4281-8191-9869FBCA5230}"/>
          </ac:spMkLst>
        </pc:spChg>
        <pc:spChg chg="add mod">
          <ac:chgData name="Kingston,ME,Martin,TLW2 R" userId="845b5c7a-3849-49ff-bc19-5bcfd9419f41" providerId="ADAL" clId="{7D49F18E-AB32-48E6-AA93-278FF0500ADB}" dt="2020-10-07T12:39:49.518" v="5774" actId="164"/>
          <ac:spMkLst>
            <pc:docMk/>
            <pc:sldMk cId="2358867974" sldId="351"/>
            <ac:spMk id="477" creationId="{E1AA278B-6391-40BA-BAD4-88325A5696CF}"/>
          </ac:spMkLst>
        </pc:spChg>
        <pc:spChg chg="add mod">
          <ac:chgData name="Kingston,ME,Martin,TLW2 R" userId="845b5c7a-3849-49ff-bc19-5bcfd9419f41" providerId="ADAL" clId="{7D49F18E-AB32-48E6-AA93-278FF0500ADB}" dt="2020-10-07T12:39:49.518" v="5774" actId="164"/>
          <ac:spMkLst>
            <pc:docMk/>
            <pc:sldMk cId="2358867974" sldId="351"/>
            <ac:spMk id="478" creationId="{11BBE085-18E6-44C8-911B-D638A559CC84}"/>
          </ac:spMkLst>
        </pc:spChg>
        <pc:spChg chg="add mod">
          <ac:chgData name="Kingston,ME,Martin,TLW2 R" userId="845b5c7a-3849-49ff-bc19-5bcfd9419f41" providerId="ADAL" clId="{7D49F18E-AB32-48E6-AA93-278FF0500ADB}" dt="2020-10-07T12:39:49.518" v="5774" actId="164"/>
          <ac:spMkLst>
            <pc:docMk/>
            <pc:sldMk cId="2358867974" sldId="351"/>
            <ac:spMk id="479" creationId="{AC965240-19CE-4CF4-A586-A2564070D501}"/>
          </ac:spMkLst>
        </pc:spChg>
        <pc:spChg chg="add mod">
          <ac:chgData name="Kingston,ME,Martin,TLW2 R" userId="845b5c7a-3849-49ff-bc19-5bcfd9419f41" providerId="ADAL" clId="{7D49F18E-AB32-48E6-AA93-278FF0500ADB}" dt="2020-10-07T12:39:49.518" v="5774" actId="164"/>
          <ac:spMkLst>
            <pc:docMk/>
            <pc:sldMk cId="2358867974" sldId="351"/>
            <ac:spMk id="482" creationId="{22A4665B-DF99-4156-82C2-25C9A4675A0A}"/>
          </ac:spMkLst>
        </pc:spChg>
        <pc:spChg chg="add mod">
          <ac:chgData name="Kingston,ME,Martin,TLW2 R" userId="845b5c7a-3849-49ff-bc19-5bcfd9419f41" providerId="ADAL" clId="{7D49F18E-AB32-48E6-AA93-278FF0500ADB}" dt="2020-10-07T12:39:49.518" v="5774" actId="164"/>
          <ac:spMkLst>
            <pc:docMk/>
            <pc:sldMk cId="2358867974" sldId="351"/>
            <ac:spMk id="483" creationId="{621DDA6C-EB60-4794-A76C-145803FE8C8B}"/>
          </ac:spMkLst>
        </pc:spChg>
        <pc:spChg chg="add mod">
          <ac:chgData name="Kingston,ME,Martin,TLW2 R" userId="845b5c7a-3849-49ff-bc19-5bcfd9419f41" providerId="ADAL" clId="{7D49F18E-AB32-48E6-AA93-278FF0500ADB}" dt="2020-10-07T12:39:49.518" v="5774" actId="164"/>
          <ac:spMkLst>
            <pc:docMk/>
            <pc:sldMk cId="2358867974" sldId="351"/>
            <ac:spMk id="486" creationId="{41DAB8AA-B966-4AF0-9062-21E654CC9029}"/>
          </ac:spMkLst>
        </pc:spChg>
        <pc:spChg chg="add mod">
          <ac:chgData name="Kingston,ME,Martin,TLW2 R" userId="845b5c7a-3849-49ff-bc19-5bcfd9419f41" providerId="ADAL" clId="{7D49F18E-AB32-48E6-AA93-278FF0500ADB}" dt="2020-10-07T12:39:49.518" v="5774" actId="164"/>
          <ac:spMkLst>
            <pc:docMk/>
            <pc:sldMk cId="2358867974" sldId="351"/>
            <ac:spMk id="487" creationId="{9854ADBC-3A4C-4623-9344-3D428DF7F7B6}"/>
          </ac:spMkLst>
        </pc:spChg>
        <pc:spChg chg="add mod">
          <ac:chgData name="Kingston,ME,Martin,TLW2 R" userId="845b5c7a-3849-49ff-bc19-5bcfd9419f41" providerId="ADAL" clId="{7D49F18E-AB32-48E6-AA93-278FF0500ADB}" dt="2020-10-07T12:39:49.518" v="5774" actId="164"/>
          <ac:spMkLst>
            <pc:docMk/>
            <pc:sldMk cId="2358867974" sldId="351"/>
            <ac:spMk id="488" creationId="{C0A05D52-D01D-49E8-A22D-A4D8588047A2}"/>
          </ac:spMkLst>
        </pc:spChg>
        <pc:spChg chg="add mod">
          <ac:chgData name="Kingston,ME,Martin,TLW2 R" userId="845b5c7a-3849-49ff-bc19-5bcfd9419f41" providerId="ADAL" clId="{7D49F18E-AB32-48E6-AA93-278FF0500ADB}" dt="2020-10-07T12:39:49.518" v="5774" actId="164"/>
          <ac:spMkLst>
            <pc:docMk/>
            <pc:sldMk cId="2358867974" sldId="351"/>
            <ac:spMk id="489" creationId="{C916B0A8-10EC-4569-84C6-E857A2DA96E0}"/>
          </ac:spMkLst>
        </pc:spChg>
        <pc:spChg chg="add mod">
          <ac:chgData name="Kingston,ME,Martin,TLW2 R" userId="845b5c7a-3849-49ff-bc19-5bcfd9419f41" providerId="ADAL" clId="{7D49F18E-AB32-48E6-AA93-278FF0500ADB}" dt="2020-10-07T12:39:49.518" v="5774" actId="164"/>
          <ac:spMkLst>
            <pc:docMk/>
            <pc:sldMk cId="2358867974" sldId="351"/>
            <ac:spMk id="490" creationId="{BDEB158D-34BC-40EC-A4F5-FCC920209241}"/>
          </ac:spMkLst>
        </pc:spChg>
        <pc:spChg chg="add mod">
          <ac:chgData name="Kingston,ME,Martin,TLW2 R" userId="845b5c7a-3849-49ff-bc19-5bcfd9419f41" providerId="ADAL" clId="{7D49F18E-AB32-48E6-AA93-278FF0500ADB}" dt="2020-10-07T12:39:49.518" v="5774" actId="164"/>
          <ac:spMkLst>
            <pc:docMk/>
            <pc:sldMk cId="2358867974" sldId="351"/>
            <ac:spMk id="491" creationId="{8BAD1A4D-8914-417F-A533-02DE82BB8B97}"/>
          </ac:spMkLst>
        </pc:spChg>
        <pc:spChg chg="add mod">
          <ac:chgData name="Kingston,ME,Martin,TLW2 R" userId="845b5c7a-3849-49ff-bc19-5bcfd9419f41" providerId="ADAL" clId="{7D49F18E-AB32-48E6-AA93-278FF0500ADB}" dt="2020-10-07T12:39:49.518" v="5774" actId="164"/>
          <ac:spMkLst>
            <pc:docMk/>
            <pc:sldMk cId="2358867974" sldId="351"/>
            <ac:spMk id="492" creationId="{AB353883-AF7C-4699-8BCE-6F0057CDB114}"/>
          </ac:spMkLst>
        </pc:spChg>
        <pc:spChg chg="add mod">
          <ac:chgData name="Kingston,ME,Martin,TLW2 R" userId="845b5c7a-3849-49ff-bc19-5bcfd9419f41" providerId="ADAL" clId="{7D49F18E-AB32-48E6-AA93-278FF0500ADB}" dt="2020-10-07T12:39:49.518" v="5774" actId="164"/>
          <ac:spMkLst>
            <pc:docMk/>
            <pc:sldMk cId="2358867974" sldId="351"/>
            <ac:spMk id="493" creationId="{1C7203A0-8F63-494A-B3A5-DA3C784A7FFC}"/>
          </ac:spMkLst>
        </pc:spChg>
        <pc:grpChg chg="add del mod">
          <ac:chgData name="Kingston,ME,Martin,TLW2 R" userId="845b5c7a-3849-49ff-bc19-5bcfd9419f41" providerId="ADAL" clId="{7D49F18E-AB32-48E6-AA93-278FF0500ADB}" dt="2020-10-11T13:17:38.511" v="6896" actId="478"/>
          <ac:grpSpMkLst>
            <pc:docMk/>
            <pc:sldMk cId="2358867974" sldId="351"/>
            <ac:grpSpMk id="2" creationId="{FCE10997-7775-4B1D-80AA-0C4569B70736}"/>
          </ac:grpSpMkLst>
        </pc:grpChg>
        <pc:grpChg chg="add mod">
          <ac:chgData name="Kingston,ME,Martin,TLW2 R" userId="845b5c7a-3849-49ff-bc19-5bcfd9419f41" providerId="ADAL" clId="{7D49F18E-AB32-48E6-AA93-278FF0500ADB}" dt="2020-10-08T15:41:16.954" v="6213" actId="1035"/>
          <ac:grpSpMkLst>
            <pc:docMk/>
            <pc:sldMk cId="2358867974" sldId="351"/>
            <ac:grpSpMk id="10" creationId="{1E5F505C-98BC-47E5-84AD-4F49D4A69088}"/>
          </ac:grpSpMkLst>
        </pc:grpChg>
        <pc:grpChg chg="add del mod">
          <ac:chgData name="Kingston,ME,Martin,TLW2 R" userId="845b5c7a-3849-49ff-bc19-5bcfd9419f41" providerId="ADAL" clId="{7D49F18E-AB32-48E6-AA93-278FF0500ADB}" dt="2020-10-08T15:41:16.954" v="6213" actId="1035"/>
          <ac:grpSpMkLst>
            <pc:docMk/>
            <pc:sldMk cId="2358867974" sldId="351"/>
            <ac:grpSpMk id="210" creationId="{A37A22AD-45B5-42CC-9844-B36ABB099345}"/>
          </ac:grpSpMkLst>
        </pc:grpChg>
        <pc:picChg chg="mod topLvl">
          <ac:chgData name="Kingston,ME,Martin,TLW2 R" userId="845b5c7a-3849-49ff-bc19-5bcfd9419f41" providerId="ADAL" clId="{7D49F18E-AB32-48E6-AA93-278FF0500ADB}" dt="2020-10-07T12:39:34.679" v="5773" actId="165"/>
          <ac:picMkLst>
            <pc:docMk/>
            <pc:sldMk cId="2358867974" sldId="351"/>
            <ac:picMk id="219" creationId="{3DEF4AEC-3E37-408F-9069-539747FEE21D}"/>
          </ac:picMkLst>
        </pc:picChg>
        <pc:picChg chg="mod topLvl">
          <ac:chgData name="Kingston,ME,Martin,TLW2 R" userId="845b5c7a-3849-49ff-bc19-5bcfd9419f41" providerId="ADAL" clId="{7D49F18E-AB32-48E6-AA93-278FF0500ADB}" dt="2020-10-07T12:39:34.679" v="5773" actId="165"/>
          <ac:picMkLst>
            <pc:docMk/>
            <pc:sldMk cId="2358867974" sldId="351"/>
            <ac:picMk id="226" creationId="{AB2572C9-E9A3-4A96-B5C3-6CAF5A6C06E8}"/>
          </ac:picMkLst>
        </pc:picChg>
        <pc:picChg chg="mod topLvl">
          <ac:chgData name="Kingston,ME,Martin,TLW2 R" userId="845b5c7a-3849-49ff-bc19-5bcfd9419f41" providerId="ADAL" clId="{7D49F18E-AB32-48E6-AA93-278FF0500ADB}" dt="2020-10-07T12:39:34.679" v="5773" actId="165"/>
          <ac:picMkLst>
            <pc:docMk/>
            <pc:sldMk cId="2358867974" sldId="351"/>
            <ac:picMk id="227" creationId="{03D67781-2A94-47C3-B7B3-6CD946FDDA3A}"/>
          </ac:picMkLst>
        </pc:picChg>
        <pc:picChg chg="mod topLvl">
          <ac:chgData name="Kingston,ME,Martin,TLW2 R" userId="845b5c7a-3849-49ff-bc19-5bcfd9419f41" providerId="ADAL" clId="{7D49F18E-AB32-48E6-AA93-278FF0500ADB}" dt="2020-10-07T12:39:34.679" v="5773" actId="165"/>
          <ac:picMkLst>
            <pc:docMk/>
            <pc:sldMk cId="2358867974" sldId="351"/>
            <ac:picMk id="229" creationId="{57E341B8-4D6B-487F-861F-29190CE0D4B9}"/>
          </ac:picMkLst>
        </pc:picChg>
        <pc:picChg chg="mod topLvl">
          <ac:chgData name="Kingston,ME,Martin,TLW2 R" userId="845b5c7a-3849-49ff-bc19-5bcfd9419f41" providerId="ADAL" clId="{7D49F18E-AB32-48E6-AA93-278FF0500ADB}" dt="2020-10-07T12:39:34.679" v="5773" actId="165"/>
          <ac:picMkLst>
            <pc:docMk/>
            <pc:sldMk cId="2358867974" sldId="351"/>
            <ac:picMk id="230" creationId="{1640A99B-B7A0-4F24-8D1D-E515831D0F24}"/>
          </ac:picMkLst>
        </pc:picChg>
        <pc:picChg chg="mod topLvl">
          <ac:chgData name="Kingston,ME,Martin,TLW2 R" userId="845b5c7a-3849-49ff-bc19-5bcfd9419f41" providerId="ADAL" clId="{7D49F18E-AB32-48E6-AA93-278FF0500ADB}" dt="2020-10-07T12:39:34.679" v="5773" actId="165"/>
          <ac:picMkLst>
            <pc:docMk/>
            <pc:sldMk cId="2358867974" sldId="351"/>
            <ac:picMk id="232" creationId="{482660E7-18EF-4C52-945A-881FC628A469}"/>
          </ac:picMkLst>
        </pc:picChg>
        <pc:picChg chg="mod topLvl">
          <ac:chgData name="Kingston,ME,Martin,TLW2 R" userId="845b5c7a-3849-49ff-bc19-5bcfd9419f41" providerId="ADAL" clId="{7D49F18E-AB32-48E6-AA93-278FF0500ADB}" dt="2020-10-07T12:39:34.679" v="5773" actId="165"/>
          <ac:picMkLst>
            <pc:docMk/>
            <pc:sldMk cId="2358867974" sldId="351"/>
            <ac:picMk id="233" creationId="{E500F558-1677-440C-8542-200477492816}"/>
          </ac:picMkLst>
        </pc:picChg>
        <pc:picChg chg="mod topLvl">
          <ac:chgData name="Kingston,ME,Martin,TLW2 R" userId="845b5c7a-3849-49ff-bc19-5bcfd9419f41" providerId="ADAL" clId="{7D49F18E-AB32-48E6-AA93-278FF0500ADB}" dt="2020-10-07T12:39:34.679" v="5773" actId="165"/>
          <ac:picMkLst>
            <pc:docMk/>
            <pc:sldMk cId="2358867974" sldId="351"/>
            <ac:picMk id="254" creationId="{5D000D59-7C82-43F0-98E0-F5BDD15D1243}"/>
          </ac:picMkLst>
        </pc:picChg>
        <pc:picChg chg="mod topLvl">
          <ac:chgData name="Kingston,ME,Martin,TLW2 R" userId="845b5c7a-3849-49ff-bc19-5bcfd9419f41" providerId="ADAL" clId="{7D49F18E-AB32-48E6-AA93-278FF0500ADB}" dt="2020-10-07T12:39:34.679" v="5773" actId="165"/>
          <ac:picMkLst>
            <pc:docMk/>
            <pc:sldMk cId="2358867974" sldId="351"/>
            <ac:picMk id="255" creationId="{C75F9EED-B810-47E6-BA09-9DE100E3F153}"/>
          </ac:picMkLst>
        </pc:picChg>
        <pc:picChg chg="mod topLvl">
          <ac:chgData name="Kingston,ME,Martin,TLW2 R" userId="845b5c7a-3849-49ff-bc19-5bcfd9419f41" providerId="ADAL" clId="{7D49F18E-AB32-48E6-AA93-278FF0500ADB}" dt="2020-10-07T12:39:34.679" v="5773" actId="165"/>
          <ac:picMkLst>
            <pc:docMk/>
            <pc:sldMk cId="2358867974" sldId="351"/>
            <ac:picMk id="257" creationId="{625E3150-99B1-4F42-B276-6A64216F5917}"/>
          </ac:picMkLst>
        </pc:picChg>
        <pc:picChg chg="mod topLvl">
          <ac:chgData name="Kingston,ME,Martin,TLW2 R" userId="845b5c7a-3849-49ff-bc19-5bcfd9419f41" providerId="ADAL" clId="{7D49F18E-AB32-48E6-AA93-278FF0500ADB}" dt="2020-10-07T12:39:34.679" v="5773" actId="165"/>
          <ac:picMkLst>
            <pc:docMk/>
            <pc:sldMk cId="2358867974" sldId="351"/>
            <ac:picMk id="258" creationId="{2ECE0B3B-B29E-44BE-B5AD-92FC657DAF66}"/>
          </ac:picMkLst>
        </pc:picChg>
        <pc:picChg chg="mod topLvl">
          <ac:chgData name="Kingston,ME,Martin,TLW2 R" userId="845b5c7a-3849-49ff-bc19-5bcfd9419f41" providerId="ADAL" clId="{7D49F18E-AB32-48E6-AA93-278FF0500ADB}" dt="2020-10-07T12:39:34.679" v="5773" actId="165"/>
          <ac:picMkLst>
            <pc:docMk/>
            <pc:sldMk cId="2358867974" sldId="351"/>
            <ac:picMk id="262" creationId="{3EE5F687-2BF2-40C9-B4F4-CD87C05C23B1}"/>
          </ac:picMkLst>
        </pc:picChg>
        <pc:picChg chg="mod topLvl">
          <ac:chgData name="Kingston,ME,Martin,TLW2 R" userId="845b5c7a-3849-49ff-bc19-5bcfd9419f41" providerId="ADAL" clId="{7D49F18E-AB32-48E6-AA93-278FF0500ADB}" dt="2020-10-07T12:39:34.679" v="5773" actId="165"/>
          <ac:picMkLst>
            <pc:docMk/>
            <pc:sldMk cId="2358867974" sldId="351"/>
            <ac:picMk id="263" creationId="{40ACE386-9D7F-46F9-8D31-2B1623A0EB22}"/>
          </ac:picMkLst>
        </pc:picChg>
        <pc:picChg chg="mod topLvl">
          <ac:chgData name="Kingston,ME,Martin,TLW2 R" userId="845b5c7a-3849-49ff-bc19-5bcfd9419f41" providerId="ADAL" clId="{7D49F18E-AB32-48E6-AA93-278FF0500ADB}" dt="2020-10-07T12:39:34.679" v="5773" actId="165"/>
          <ac:picMkLst>
            <pc:docMk/>
            <pc:sldMk cId="2358867974" sldId="351"/>
            <ac:picMk id="269" creationId="{FE844C6D-C8E8-4A3A-B135-F52FA4669005}"/>
          </ac:picMkLst>
        </pc:picChg>
        <pc:picChg chg="mod topLvl">
          <ac:chgData name="Kingston,ME,Martin,TLW2 R" userId="845b5c7a-3849-49ff-bc19-5bcfd9419f41" providerId="ADAL" clId="{7D49F18E-AB32-48E6-AA93-278FF0500ADB}" dt="2020-10-07T12:39:34.679" v="5773" actId="165"/>
          <ac:picMkLst>
            <pc:docMk/>
            <pc:sldMk cId="2358867974" sldId="351"/>
            <ac:picMk id="270" creationId="{08E49B82-41DF-42F5-933F-99B852A25A20}"/>
          </ac:picMkLst>
        </pc:picChg>
        <pc:picChg chg="mod topLvl">
          <ac:chgData name="Kingston,ME,Martin,TLW2 R" userId="845b5c7a-3849-49ff-bc19-5bcfd9419f41" providerId="ADAL" clId="{7D49F18E-AB32-48E6-AA93-278FF0500ADB}" dt="2020-10-07T12:39:34.679" v="5773" actId="165"/>
          <ac:picMkLst>
            <pc:docMk/>
            <pc:sldMk cId="2358867974" sldId="351"/>
            <ac:picMk id="309" creationId="{7E8E9DCF-8D1B-43C7-A243-DD97A722BF44}"/>
          </ac:picMkLst>
        </pc:picChg>
        <pc:picChg chg="mod topLvl">
          <ac:chgData name="Kingston,ME,Martin,TLW2 R" userId="845b5c7a-3849-49ff-bc19-5bcfd9419f41" providerId="ADAL" clId="{7D49F18E-AB32-48E6-AA93-278FF0500ADB}" dt="2020-10-07T12:39:34.679" v="5773" actId="165"/>
          <ac:picMkLst>
            <pc:docMk/>
            <pc:sldMk cId="2358867974" sldId="351"/>
            <ac:picMk id="310" creationId="{D805AB5A-AE78-42CE-BCB4-51E0B2CFD0F1}"/>
          </ac:picMkLst>
        </pc:picChg>
        <pc:picChg chg="mod topLvl">
          <ac:chgData name="Kingston,ME,Martin,TLW2 R" userId="845b5c7a-3849-49ff-bc19-5bcfd9419f41" providerId="ADAL" clId="{7D49F18E-AB32-48E6-AA93-278FF0500ADB}" dt="2020-10-07T12:39:34.679" v="5773" actId="165"/>
          <ac:picMkLst>
            <pc:docMk/>
            <pc:sldMk cId="2358867974" sldId="351"/>
            <ac:picMk id="314" creationId="{D2933555-7C54-4F56-8BE6-7BE39DCB8E68}"/>
          </ac:picMkLst>
        </pc:picChg>
        <pc:picChg chg="mod topLvl">
          <ac:chgData name="Kingston,ME,Martin,TLW2 R" userId="845b5c7a-3849-49ff-bc19-5bcfd9419f41" providerId="ADAL" clId="{7D49F18E-AB32-48E6-AA93-278FF0500ADB}" dt="2020-10-07T12:39:34.679" v="5773" actId="165"/>
          <ac:picMkLst>
            <pc:docMk/>
            <pc:sldMk cId="2358867974" sldId="351"/>
            <ac:picMk id="315" creationId="{7821953D-9C33-41CD-BB36-4AE530410F0F}"/>
          </ac:picMkLst>
        </pc:picChg>
        <pc:picChg chg="mod topLvl">
          <ac:chgData name="Kingston,ME,Martin,TLW2 R" userId="845b5c7a-3849-49ff-bc19-5bcfd9419f41" providerId="ADAL" clId="{7D49F18E-AB32-48E6-AA93-278FF0500ADB}" dt="2020-10-07T12:39:34.679" v="5773" actId="165"/>
          <ac:picMkLst>
            <pc:docMk/>
            <pc:sldMk cId="2358867974" sldId="351"/>
            <ac:picMk id="318" creationId="{A9EEA4B4-F16C-4787-886C-032F2A6B6F05}"/>
          </ac:picMkLst>
        </pc:picChg>
        <pc:picChg chg="mod topLvl">
          <ac:chgData name="Kingston,ME,Martin,TLW2 R" userId="845b5c7a-3849-49ff-bc19-5bcfd9419f41" providerId="ADAL" clId="{7D49F18E-AB32-48E6-AA93-278FF0500ADB}" dt="2020-10-07T12:39:34.679" v="5773" actId="165"/>
          <ac:picMkLst>
            <pc:docMk/>
            <pc:sldMk cId="2358867974" sldId="351"/>
            <ac:picMk id="319" creationId="{80D6933F-2478-4259-B9C0-D2EF235B5203}"/>
          </ac:picMkLst>
        </pc:picChg>
        <pc:picChg chg="mod topLvl">
          <ac:chgData name="Kingston,ME,Martin,TLW2 R" userId="845b5c7a-3849-49ff-bc19-5bcfd9419f41" providerId="ADAL" clId="{7D49F18E-AB32-48E6-AA93-278FF0500ADB}" dt="2020-10-07T12:39:34.679" v="5773" actId="165"/>
          <ac:picMkLst>
            <pc:docMk/>
            <pc:sldMk cId="2358867974" sldId="351"/>
            <ac:picMk id="321" creationId="{47760870-F91E-4238-9A84-5CEA95D4A6A3}"/>
          </ac:picMkLst>
        </pc:picChg>
        <pc:picChg chg="mod topLvl">
          <ac:chgData name="Kingston,ME,Martin,TLW2 R" userId="845b5c7a-3849-49ff-bc19-5bcfd9419f41" providerId="ADAL" clId="{7D49F18E-AB32-48E6-AA93-278FF0500ADB}" dt="2020-10-07T12:39:34.679" v="5773" actId="165"/>
          <ac:picMkLst>
            <pc:docMk/>
            <pc:sldMk cId="2358867974" sldId="351"/>
            <ac:picMk id="322" creationId="{7A99586E-DFBA-4F3D-9841-0397287F5A38}"/>
          </ac:picMkLst>
        </pc:picChg>
        <pc:picChg chg="mod topLvl">
          <ac:chgData name="Kingston,ME,Martin,TLW2 R" userId="845b5c7a-3849-49ff-bc19-5bcfd9419f41" providerId="ADAL" clId="{7D49F18E-AB32-48E6-AA93-278FF0500ADB}" dt="2020-10-07T12:39:34.679" v="5773" actId="165"/>
          <ac:picMkLst>
            <pc:docMk/>
            <pc:sldMk cId="2358867974" sldId="351"/>
            <ac:picMk id="324" creationId="{3271992D-53E1-4F71-93E3-16AAD9ABE6AC}"/>
          </ac:picMkLst>
        </pc:picChg>
        <pc:picChg chg="mod topLvl">
          <ac:chgData name="Kingston,ME,Martin,TLW2 R" userId="845b5c7a-3849-49ff-bc19-5bcfd9419f41" providerId="ADAL" clId="{7D49F18E-AB32-48E6-AA93-278FF0500ADB}" dt="2020-10-07T12:39:34.679" v="5773" actId="165"/>
          <ac:picMkLst>
            <pc:docMk/>
            <pc:sldMk cId="2358867974" sldId="351"/>
            <ac:picMk id="325" creationId="{C6295C18-FC19-4CAC-9B15-B19FAE1092E7}"/>
          </ac:picMkLst>
        </pc:picChg>
        <pc:picChg chg="mod topLvl">
          <ac:chgData name="Kingston,ME,Martin,TLW2 R" userId="845b5c7a-3849-49ff-bc19-5bcfd9419f41" providerId="ADAL" clId="{7D49F18E-AB32-48E6-AA93-278FF0500ADB}" dt="2020-10-07T12:39:34.679" v="5773" actId="165"/>
          <ac:picMkLst>
            <pc:docMk/>
            <pc:sldMk cId="2358867974" sldId="351"/>
            <ac:picMk id="328" creationId="{7DB03916-180A-48C1-AAD2-619BBC010842}"/>
          </ac:picMkLst>
        </pc:picChg>
        <pc:picChg chg="mod topLvl">
          <ac:chgData name="Kingston,ME,Martin,TLW2 R" userId="845b5c7a-3849-49ff-bc19-5bcfd9419f41" providerId="ADAL" clId="{7D49F18E-AB32-48E6-AA93-278FF0500ADB}" dt="2020-10-07T12:39:34.679" v="5773" actId="165"/>
          <ac:picMkLst>
            <pc:docMk/>
            <pc:sldMk cId="2358867974" sldId="351"/>
            <ac:picMk id="329" creationId="{99665C38-9978-4434-8463-C03FA04A6FEB}"/>
          </ac:picMkLst>
        </pc:picChg>
        <pc:picChg chg="mod topLvl">
          <ac:chgData name="Kingston,ME,Martin,TLW2 R" userId="845b5c7a-3849-49ff-bc19-5bcfd9419f41" providerId="ADAL" clId="{7D49F18E-AB32-48E6-AA93-278FF0500ADB}" dt="2020-10-07T12:39:34.679" v="5773" actId="165"/>
          <ac:picMkLst>
            <pc:docMk/>
            <pc:sldMk cId="2358867974" sldId="351"/>
            <ac:picMk id="332" creationId="{7B693E99-FD61-4A65-80C2-A834D60821AB}"/>
          </ac:picMkLst>
        </pc:picChg>
        <pc:picChg chg="mod topLvl">
          <ac:chgData name="Kingston,ME,Martin,TLW2 R" userId="845b5c7a-3849-49ff-bc19-5bcfd9419f41" providerId="ADAL" clId="{7D49F18E-AB32-48E6-AA93-278FF0500ADB}" dt="2020-10-07T12:39:34.679" v="5773" actId="165"/>
          <ac:picMkLst>
            <pc:docMk/>
            <pc:sldMk cId="2358867974" sldId="351"/>
            <ac:picMk id="333" creationId="{42825CBB-23D4-4D4F-8678-940CF4F97DD5}"/>
          </ac:picMkLst>
        </pc:picChg>
        <pc:picChg chg="mod topLvl">
          <ac:chgData name="Kingston,ME,Martin,TLW2 R" userId="845b5c7a-3849-49ff-bc19-5bcfd9419f41" providerId="ADAL" clId="{7D49F18E-AB32-48E6-AA93-278FF0500ADB}" dt="2020-10-07T12:39:34.679" v="5773" actId="165"/>
          <ac:picMkLst>
            <pc:docMk/>
            <pc:sldMk cId="2358867974" sldId="351"/>
            <ac:picMk id="335" creationId="{D8638DE7-B9D0-4DFC-BF34-DEECF93969EC}"/>
          </ac:picMkLst>
        </pc:picChg>
        <pc:picChg chg="mod topLvl">
          <ac:chgData name="Kingston,ME,Martin,TLW2 R" userId="845b5c7a-3849-49ff-bc19-5bcfd9419f41" providerId="ADAL" clId="{7D49F18E-AB32-48E6-AA93-278FF0500ADB}" dt="2020-10-07T12:39:34.679" v="5773" actId="165"/>
          <ac:picMkLst>
            <pc:docMk/>
            <pc:sldMk cId="2358867974" sldId="351"/>
            <ac:picMk id="336" creationId="{C3C66229-611B-4CA3-91C3-9320B3B0191D}"/>
          </ac:picMkLst>
        </pc:picChg>
        <pc:picChg chg="mod topLvl">
          <ac:chgData name="Kingston,ME,Martin,TLW2 R" userId="845b5c7a-3849-49ff-bc19-5bcfd9419f41" providerId="ADAL" clId="{7D49F18E-AB32-48E6-AA93-278FF0500ADB}" dt="2020-10-07T12:39:34.679" v="5773" actId="165"/>
          <ac:picMkLst>
            <pc:docMk/>
            <pc:sldMk cId="2358867974" sldId="351"/>
            <ac:picMk id="338" creationId="{53BF1760-97F6-48B3-8BEF-C6310BD45441}"/>
          </ac:picMkLst>
        </pc:picChg>
        <pc:picChg chg="mod topLvl">
          <ac:chgData name="Kingston,ME,Martin,TLW2 R" userId="845b5c7a-3849-49ff-bc19-5bcfd9419f41" providerId="ADAL" clId="{7D49F18E-AB32-48E6-AA93-278FF0500ADB}" dt="2020-10-07T12:39:34.679" v="5773" actId="165"/>
          <ac:picMkLst>
            <pc:docMk/>
            <pc:sldMk cId="2358867974" sldId="351"/>
            <ac:picMk id="339" creationId="{18D28A3C-5D42-4D3A-B5E0-9D97B5B0427E}"/>
          </ac:picMkLst>
        </pc:picChg>
        <pc:picChg chg="mod topLvl">
          <ac:chgData name="Kingston,ME,Martin,TLW2 R" userId="845b5c7a-3849-49ff-bc19-5bcfd9419f41" providerId="ADAL" clId="{7D49F18E-AB32-48E6-AA93-278FF0500ADB}" dt="2020-10-07T12:39:34.679" v="5773" actId="165"/>
          <ac:picMkLst>
            <pc:docMk/>
            <pc:sldMk cId="2358867974" sldId="351"/>
            <ac:picMk id="342" creationId="{E3FFD348-24C2-4839-8ADE-8C9BC19B1DCC}"/>
          </ac:picMkLst>
        </pc:picChg>
        <pc:picChg chg="mod topLvl">
          <ac:chgData name="Kingston,ME,Martin,TLW2 R" userId="845b5c7a-3849-49ff-bc19-5bcfd9419f41" providerId="ADAL" clId="{7D49F18E-AB32-48E6-AA93-278FF0500ADB}" dt="2020-10-07T12:39:34.679" v="5773" actId="165"/>
          <ac:picMkLst>
            <pc:docMk/>
            <pc:sldMk cId="2358867974" sldId="351"/>
            <ac:picMk id="343" creationId="{465D5116-E6DD-47CA-9772-B3A15A72C265}"/>
          </ac:picMkLst>
        </pc:picChg>
        <pc:picChg chg="mod topLvl">
          <ac:chgData name="Kingston,ME,Martin,TLW2 R" userId="845b5c7a-3849-49ff-bc19-5bcfd9419f41" providerId="ADAL" clId="{7D49F18E-AB32-48E6-AA93-278FF0500ADB}" dt="2020-10-07T12:39:34.679" v="5773" actId="165"/>
          <ac:picMkLst>
            <pc:docMk/>
            <pc:sldMk cId="2358867974" sldId="351"/>
            <ac:picMk id="346" creationId="{0421AEF3-A4AD-4BE3-B23A-5008DEB9F61D}"/>
          </ac:picMkLst>
        </pc:picChg>
        <pc:picChg chg="mod topLvl">
          <ac:chgData name="Kingston,ME,Martin,TLW2 R" userId="845b5c7a-3849-49ff-bc19-5bcfd9419f41" providerId="ADAL" clId="{7D49F18E-AB32-48E6-AA93-278FF0500ADB}" dt="2020-10-07T12:39:34.679" v="5773" actId="165"/>
          <ac:picMkLst>
            <pc:docMk/>
            <pc:sldMk cId="2358867974" sldId="351"/>
            <ac:picMk id="347" creationId="{900D2A91-CBCB-47FC-A03F-52C9A26EF427}"/>
          </ac:picMkLst>
        </pc:picChg>
        <pc:picChg chg="mod topLvl">
          <ac:chgData name="Kingston,ME,Martin,TLW2 R" userId="845b5c7a-3849-49ff-bc19-5bcfd9419f41" providerId="ADAL" clId="{7D49F18E-AB32-48E6-AA93-278FF0500ADB}" dt="2020-10-07T12:39:34.679" v="5773" actId="165"/>
          <ac:picMkLst>
            <pc:docMk/>
            <pc:sldMk cId="2358867974" sldId="351"/>
            <ac:picMk id="349" creationId="{61ECF4A1-494A-4451-A346-6A061D00E54F}"/>
          </ac:picMkLst>
        </pc:picChg>
        <pc:picChg chg="mod topLvl">
          <ac:chgData name="Kingston,ME,Martin,TLW2 R" userId="845b5c7a-3849-49ff-bc19-5bcfd9419f41" providerId="ADAL" clId="{7D49F18E-AB32-48E6-AA93-278FF0500ADB}" dt="2020-10-07T12:39:34.679" v="5773" actId="165"/>
          <ac:picMkLst>
            <pc:docMk/>
            <pc:sldMk cId="2358867974" sldId="351"/>
            <ac:picMk id="350" creationId="{1DA10082-0CF1-401F-A20B-165A90DD0813}"/>
          </ac:picMkLst>
        </pc:picChg>
        <pc:picChg chg="mod topLvl">
          <ac:chgData name="Kingston,ME,Martin,TLW2 R" userId="845b5c7a-3849-49ff-bc19-5bcfd9419f41" providerId="ADAL" clId="{7D49F18E-AB32-48E6-AA93-278FF0500ADB}" dt="2020-10-07T12:39:34.679" v="5773" actId="165"/>
          <ac:picMkLst>
            <pc:docMk/>
            <pc:sldMk cId="2358867974" sldId="351"/>
            <ac:picMk id="352" creationId="{2B2D2E1B-A66E-4210-B151-1F8B092BDB1E}"/>
          </ac:picMkLst>
        </pc:picChg>
        <pc:picChg chg="mod topLvl">
          <ac:chgData name="Kingston,ME,Martin,TLW2 R" userId="845b5c7a-3849-49ff-bc19-5bcfd9419f41" providerId="ADAL" clId="{7D49F18E-AB32-48E6-AA93-278FF0500ADB}" dt="2020-10-07T12:39:34.679" v="5773" actId="165"/>
          <ac:picMkLst>
            <pc:docMk/>
            <pc:sldMk cId="2358867974" sldId="351"/>
            <ac:picMk id="353" creationId="{F5A45C69-75BC-44C6-B852-8D1EC916D374}"/>
          </ac:picMkLst>
        </pc:picChg>
        <pc:picChg chg="mod topLvl">
          <ac:chgData name="Kingston,ME,Martin,TLW2 R" userId="845b5c7a-3849-49ff-bc19-5bcfd9419f41" providerId="ADAL" clId="{7D49F18E-AB32-48E6-AA93-278FF0500ADB}" dt="2020-10-07T12:39:34.679" v="5773" actId="165"/>
          <ac:picMkLst>
            <pc:docMk/>
            <pc:sldMk cId="2358867974" sldId="351"/>
            <ac:picMk id="355" creationId="{27A7D572-8370-4974-9AAF-191451139608}"/>
          </ac:picMkLst>
        </pc:picChg>
        <pc:picChg chg="mod topLvl">
          <ac:chgData name="Kingston,ME,Martin,TLW2 R" userId="845b5c7a-3849-49ff-bc19-5bcfd9419f41" providerId="ADAL" clId="{7D49F18E-AB32-48E6-AA93-278FF0500ADB}" dt="2020-10-07T12:39:34.679" v="5773" actId="165"/>
          <ac:picMkLst>
            <pc:docMk/>
            <pc:sldMk cId="2358867974" sldId="351"/>
            <ac:picMk id="356" creationId="{30088A63-F8B7-476D-BC2F-33195829873A}"/>
          </ac:picMkLst>
        </pc:picChg>
        <pc:picChg chg="mod topLvl">
          <ac:chgData name="Kingston,ME,Martin,TLW2 R" userId="845b5c7a-3849-49ff-bc19-5bcfd9419f41" providerId="ADAL" clId="{7D49F18E-AB32-48E6-AA93-278FF0500ADB}" dt="2020-10-07T12:39:34.679" v="5773" actId="165"/>
          <ac:picMkLst>
            <pc:docMk/>
            <pc:sldMk cId="2358867974" sldId="351"/>
            <ac:picMk id="396" creationId="{3A8CEFE5-20B2-46EB-BD34-58F25FAEA528}"/>
          </ac:picMkLst>
        </pc:picChg>
        <pc:picChg chg="mod topLvl">
          <ac:chgData name="Kingston,ME,Martin,TLW2 R" userId="845b5c7a-3849-49ff-bc19-5bcfd9419f41" providerId="ADAL" clId="{7D49F18E-AB32-48E6-AA93-278FF0500ADB}" dt="2020-10-07T12:39:34.679" v="5773" actId="165"/>
          <ac:picMkLst>
            <pc:docMk/>
            <pc:sldMk cId="2358867974" sldId="351"/>
            <ac:picMk id="397" creationId="{285DA01C-FBC6-49C1-AFB4-72C250555C44}"/>
          </ac:picMkLst>
        </pc:picChg>
        <pc:picChg chg="mod topLvl">
          <ac:chgData name="Kingston,ME,Martin,TLW2 R" userId="845b5c7a-3849-49ff-bc19-5bcfd9419f41" providerId="ADAL" clId="{7D49F18E-AB32-48E6-AA93-278FF0500ADB}" dt="2020-10-07T12:39:34.679" v="5773" actId="165"/>
          <ac:picMkLst>
            <pc:docMk/>
            <pc:sldMk cId="2358867974" sldId="351"/>
            <ac:picMk id="400" creationId="{9898B866-92DF-45F8-BDA8-DDF4B4006B37}"/>
          </ac:picMkLst>
        </pc:picChg>
        <pc:picChg chg="mod topLvl">
          <ac:chgData name="Kingston,ME,Martin,TLW2 R" userId="845b5c7a-3849-49ff-bc19-5bcfd9419f41" providerId="ADAL" clId="{7D49F18E-AB32-48E6-AA93-278FF0500ADB}" dt="2020-10-07T12:39:34.679" v="5773" actId="165"/>
          <ac:picMkLst>
            <pc:docMk/>
            <pc:sldMk cId="2358867974" sldId="351"/>
            <ac:picMk id="401" creationId="{6B0C70A7-D931-4FA7-BFA5-A25DADF63A8C}"/>
          </ac:picMkLst>
        </pc:picChg>
        <pc:picChg chg="mod topLvl">
          <ac:chgData name="Kingston,ME,Martin,TLW2 R" userId="845b5c7a-3849-49ff-bc19-5bcfd9419f41" providerId="ADAL" clId="{7D49F18E-AB32-48E6-AA93-278FF0500ADB}" dt="2020-10-07T12:39:34.679" v="5773" actId="165"/>
          <ac:picMkLst>
            <pc:docMk/>
            <pc:sldMk cId="2358867974" sldId="351"/>
            <ac:picMk id="403" creationId="{D0C16944-57D3-45E2-88B7-1098255EC41A}"/>
          </ac:picMkLst>
        </pc:picChg>
        <pc:picChg chg="mod topLvl">
          <ac:chgData name="Kingston,ME,Martin,TLW2 R" userId="845b5c7a-3849-49ff-bc19-5bcfd9419f41" providerId="ADAL" clId="{7D49F18E-AB32-48E6-AA93-278FF0500ADB}" dt="2020-10-07T12:39:34.679" v="5773" actId="165"/>
          <ac:picMkLst>
            <pc:docMk/>
            <pc:sldMk cId="2358867974" sldId="351"/>
            <ac:picMk id="404" creationId="{161FD604-53FF-4D54-B9CC-451A1E58033D}"/>
          </ac:picMkLst>
        </pc:picChg>
        <pc:picChg chg="mod topLvl">
          <ac:chgData name="Kingston,ME,Martin,TLW2 R" userId="845b5c7a-3849-49ff-bc19-5bcfd9419f41" providerId="ADAL" clId="{7D49F18E-AB32-48E6-AA93-278FF0500ADB}" dt="2020-10-07T12:39:34.679" v="5773" actId="165"/>
          <ac:picMkLst>
            <pc:docMk/>
            <pc:sldMk cId="2358867974" sldId="351"/>
            <ac:picMk id="406" creationId="{C7DFDE59-8854-413C-9DA0-6663E9303EE6}"/>
          </ac:picMkLst>
        </pc:picChg>
        <pc:picChg chg="mod topLvl">
          <ac:chgData name="Kingston,ME,Martin,TLW2 R" userId="845b5c7a-3849-49ff-bc19-5bcfd9419f41" providerId="ADAL" clId="{7D49F18E-AB32-48E6-AA93-278FF0500ADB}" dt="2020-10-07T12:39:34.679" v="5773" actId="165"/>
          <ac:picMkLst>
            <pc:docMk/>
            <pc:sldMk cId="2358867974" sldId="351"/>
            <ac:picMk id="407" creationId="{A4CADF3F-D9E1-4333-A847-996CFC28B315}"/>
          </ac:picMkLst>
        </pc:picChg>
        <pc:picChg chg="mod topLvl">
          <ac:chgData name="Kingston,ME,Martin,TLW2 R" userId="845b5c7a-3849-49ff-bc19-5bcfd9419f41" providerId="ADAL" clId="{7D49F18E-AB32-48E6-AA93-278FF0500ADB}" dt="2020-10-07T12:39:34.679" v="5773" actId="165"/>
          <ac:picMkLst>
            <pc:docMk/>
            <pc:sldMk cId="2358867974" sldId="351"/>
            <ac:picMk id="409" creationId="{B807AAC9-6F7D-4DBA-9720-E1C62529BAA3}"/>
          </ac:picMkLst>
        </pc:picChg>
        <pc:picChg chg="add mod">
          <ac:chgData name="Kingston,ME,Martin,TLW2 R" userId="845b5c7a-3849-49ff-bc19-5bcfd9419f41" providerId="ADAL" clId="{7D49F18E-AB32-48E6-AA93-278FF0500ADB}" dt="2020-10-07T12:39:49.518" v="5774" actId="164"/>
          <ac:picMkLst>
            <pc:docMk/>
            <pc:sldMk cId="2358867974" sldId="351"/>
            <ac:picMk id="410" creationId="{F72E41C3-3394-4F11-BB6F-4267555BF16F}"/>
          </ac:picMkLst>
        </pc:picChg>
        <pc:picChg chg="add mod">
          <ac:chgData name="Kingston,ME,Martin,TLW2 R" userId="845b5c7a-3849-49ff-bc19-5bcfd9419f41" providerId="ADAL" clId="{7D49F18E-AB32-48E6-AA93-278FF0500ADB}" dt="2020-10-07T12:39:49.518" v="5774" actId="164"/>
          <ac:picMkLst>
            <pc:docMk/>
            <pc:sldMk cId="2358867974" sldId="351"/>
            <ac:picMk id="412" creationId="{25D2C50B-AC68-46F8-865A-A3F168F7288C}"/>
          </ac:picMkLst>
        </pc:picChg>
        <pc:picChg chg="add mod">
          <ac:chgData name="Kingston,ME,Martin,TLW2 R" userId="845b5c7a-3849-49ff-bc19-5bcfd9419f41" providerId="ADAL" clId="{7D49F18E-AB32-48E6-AA93-278FF0500ADB}" dt="2020-10-07T12:39:49.518" v="5774" actId="164"/>
          <ac:picMkLst>
            <pc:docMk/>
            <pc:sldMk cId="2358867974" sldId="351"/>
            <ac:picMk id="413" creationId="{CEA40E01-A323-48F8-8BDD-0935B34B3524}"/>
          </ac:picMkLst>
        </pc:picChg>
        <pc:picChg chg="add mod">
          <ac:chgData name="Kingston,ME,Martin,TLW2 R" userId="845b5c7a-3849-49ff-bc19-5bcfd9419f41" providerId="ADAL" clId="{7D49F18E-AB32-48E6-AA93-278FF0500ADB}" dt="2020-10-07T12:39:49.518" v="5774" actId="164"/>
          <ac:picMkLst>
            <pc:docMk/>
            <pc:sldMk cId="2358867974" sldId="351"/>
            <ac:picMk id="415" creationId="{A3D189D9-3F25-4F1A-9090-12259B8609C5}"/>
          </ac:picMkLst>
        </pc:picChg>
        <pc:picChg chg="add mod">
          <ac:chgData name="Kingston,ME,Martin,TLW2 R" userId="845b5c7a-3849-49ff-bc19-5bcfd9419f41" providerId="ADAL" clId="{7D49F18E-AB32-48E6-AA93-278FF0500ADB}" dt="2020-10-07T12:39:49.518" v="5774" actId="164"/>
          <ac:picMkLst>
            <pc:docMk/>
            <pc:sldMk cId="2358867974" sldId="351"/>
            <ac:picMk id="416" creationId="{51F6BED4-1CC6-401C-AB4A-5D27650B3640}"/>
          </ac:picMkLst>
        </pc:picChg>
        <pc:picChg chg="add mod">
          <ac:chgData name="Kingston,ME,Martin,TLW2 R" userId="845b5c7a-3849-49ff-bc19-5bcfd9419f41" providerId="ADAL" clId="{7D49F18E-AB32-48E6-AA93-278FF0500ADB}" dt="2020-10-07T12:39:49.518" v="5774" actId="164"/>
          <ac:picMkLst>
            <pc:docMk/>
            <pc:sldMk cId="2358867974" sldId="351"/>
            <ac:picMk id="418" creationId="{397B151F-90D4-44C0-BF1C-550AEC88517D}"/>
          </ac:picMkLst>
        </pc:picChg>
        <pc:picChg chg="add mod">
          <ac:chgData name="Kingston,ME,Martin,TLW2 R" userId="845b5c7a-3849-49ff-bc19-5bcfd9419f41" providerId="ADAL" clId="{7D49F18E-AB32-48E6-AA93-278FF0500ADB}" dt="2020-10-07T12:39:49.518" v="5774" actId="164"/>
          <ac:picMkLst>
            <pc:docMk/>
            <pc:sldMk cId="2358867974" sldId="351"/>
            <ac:picMk id="419" creationId="{87180581-11CC-4F48-B6FA-3D6D826F3329}"/>
          </ac:picMkLst>
        </pc:picChg>
        <pc:picChg chg="add mod">
          <ac:chgData name="Kingston,ME,Martin,TLW2 R" userId="845b5c7a-3849-49ff-bc19-5bcfd9419f41" providerId="ADAL" clId="{7D49F18E-AB32-48E6-AA93-278FF0500ADB}" dt="2020-10-07T12:39:49.518" v="5774" actId="164"/>
          <ac:picMkLst>
            <pc:docMk/>
            <pc:sldMk cId="2358867974" sldId="351"/>
            <ac:picMk id="421" creationId="{870C5FAA-71A2-4C90-A182-2DCE07306F97}"/>
          </ac:picMkLst>
        </pc:picChg>
        <pc:picChg chg="add mod">
          <ac:chgData name="Kingston,ME,Martin,TLW2 R" userId="845b5c7a-3849-49ff-bc19-5bcfd9419f41" providerId="ADAL" clId="{7D49F18E-AB32-48E6-AA93-278FF0500ADB}" dt="2020-10-07T12:39:49.518" v="5774" actId="164"/>
          <ac:picMkLst>
            <pc:docMk/>
            <pc:sldMk cId="2358867974" sldId="351"/>
            <ac:picMk id="422" creationId="{99280C6C-FC53-4025-A525-1A156FE6722B}"/>
          </ac:picMkLst>
        </pc:picChg>
        <pc:picChg chg="add mod">
          <ac:chgData name="Kingston,ME,Martin,TLW2 R" userId="845b5c7a-3849-49ff-bc19-5bcfd9419f41" providerId="ADAL" clId="{7D49F18E-AB32-48E6-AA93-278FF0500ADB}" dt="2020-10-07T12:39:49.518" v="5774" actId="164"/>
          <ac:picMkLst>
            <pc:docMk/>
            <pc:sldMk cId="2358867974" sldId="351"/>
            <ac:picMk id="424" creationId="{B0ED7A25-BCAA-4DA6-8C7D-8D3A1DE4FA33}"/>
          </ac:picMkLst>
        </pc:picChg>
        <pc:picChg chg="add mod">
          <ac:chgData name="Kingston,ME,Martin,TLW2 R" userId="845b5c7a-3849-49ff-bc19-5bcfd9419f41" providerId="ADAL" clId="{7D49F18E-AB32-48E6-AA93-278FF0500ADB}" dt="2020-10-07T12:39:49.518" v="5774" actId="164"/>
          <ac:picMkLst>
            <pc:docMk/>
            <pc:sldMk cId="2358867974" sldId="351"/>
            <ac:picMk id="425" creationId="{34059399-531D-4CD9-B14A-A6551220E9F2}"/>
          </ac:picMkLst>
        </pc:picChg>
        <pc:picChg chg="add mod">
          <ac:chgData name="Kingston,ME,Martin,TLW2 R" userId="845b5c7a-3849-49ff-bc19-5bcfd9419f41" providerId="ADAL" clId="{7D49F18E-AB32-48E6-AA93-278FF0500ADB}" dt="2020-10-07T12:39:49.518" v="5774" actId="164"/>
          <ac:picMkLst>
            <pc:docMk/>
            <pc:sldMk cId="2358867974" sldId="351"/>
            <ac:picMk id="427" creationId="{83DA3B90-BA4E-41F5-AC81-976EB605AD98}"/>
          </ac:picMkLst>
        </pc:picChg>
        <pc:picChg chg="add mod">
          <ac:chgData name="Kingston,ME,Martin,TLW2 R" userId="845b5c7a-3849-49ff-bc19-5bcfd9419f41" providerId="ADAL" clId="{7D49F18E-AB32-48E6-AA93-278FF0500ADB}" dt="2020-10-07T12:39:49.518" v="5774" actId="164"/>
          <ac:picMkLst>
            <pc:docMk/>
            <pc:sldMk cId="2358867974" sldId="351"/>
            <ac:picMk id="428" creationId="{4B7C81CD-4CBA-4FE3-B687-8E712E718A26}"/>
          </ac:picMkLst>
        </pc:picChg>
        <pc:picChg chg="add mod">
          <ac:chgData name="Kingston,ME,Martin,TLW2 R" userId="845b5c7a-3849-49ff-bc19-5bcfd9419f41" providerId="ADAL" clId="{7D49F18E-AB32-48E6-AA93-278FF0500ADB}" dt="2020-10-07T12:39:49.518" v="5774" actId="164"/>
          <ac:picMkLst>
            <pc:docMk/>
            <pc:sldMk cId="2358867974" sldId="351"/>
            <ac:picMk id="430" creationId="{069E50D4-BCE4-404F-ABA3-8889931B37F5}"/>
          </ac:picMkLst>
        </pc:picChg>
        <pc:picChg chg="add mod">
          <ac:chgData name="Kingston,ME,Martin,TLW2 R" userId="845b5c7a-3849-49ff-bc19-5bcfd9419f41" providerId="ADAL" clId="{7D49F18E-AB32-48E6-AA93-278FF0500ADB}" dt="2020-10-07T12:39:49.518" v="5774" actId="164"/>
          <ac:picMkLst>
            <pc:docMk/>
            <pc:sldMk cId="2358867974" sldId="351"/>
            <ac:picMk id="431" creationId="{B356E753-8C75-4853-B1F0-E7CECA23F9F2}"/>
          </ac:picMkLst>
        </pc:picChg>
        <pc:picChg chg="add mod">
          <ac:chgData name="Kingston,ME,Martin,TLW2 R" userId="845b5c7a-3849-49ff-bc19-5bcfd9419f41" providerId="ADAL" clId="{7D49F18E-AB32-48E6-AA93-278FF0500ADB}" dt="2020-10-07T12:39:49.518" v="5774" actId="164"/>
          <ac:picMkLst>
            <pc:docMk/>
            <pc:sldMk cId="2358867974" sldId="351"/>
            <ac:picMk id="433" creationId="{168DAF1B-A922-41CE-A7A6-0D16CD80FCFD}"/>
          </ac:picMkLst>
        </pc:picChg>
        <pc:picChg chg="add mod">
          <ac:chgData name="Kingston,ME,Martin,TLW2 R" userId="845b5c7a-3849-49ff-bc19-5bcfd9419f41" providerId="ADAL" clId="{7D49F18E-AB32-48E6-AA93-278FF0500ADB}" dt="2020-10-07T12:39:49.518" v="5774" actId="164"/>
          <ac:picMkLst>
            <pc:docMk/>
            <pc:sldMk cId="2358867974" sldId="351"/>
            <ac:picMk id="434" creationId="{2C16FF9F-F686-4532-AC66-6EBAAD22D092}"/>
          </ac:picMkLst>
        </pc:picChg>
        <pc:picChg chg="add mod">
          <ac:chgData name="Kingston,ME,Martin,TLW2 R" userId="845b5c7a-3849-49ff-bc19-5bcfd9419f41" providerId="ADAL" clId="{7D49F18E-AB32-48E6-AA93-278FF0500ADB}" dt="2020-10-07T12:39:49.518" v="5774" actId="164"/>
          <ac:picMkLst>
            <pc:docMk/>
            <pc:sldMk cId="2358867974" sldId="351"/>
            <ac:picMk id="436" creationId="{5ACCBC91-D53F-4EC2-94E6-52A30D60ADFB}"/>
          </ac:picMkLst>
        </pc:picChg>
        <pc:picChg chg="add mod">
          <ac:chgData name="Kingston,ME,Martin,TLW2 R" userId="845b5c7a-3849-49ff-bc19-5bcfd9419f41" providerId="ADAL" clId="{7D49F18E-AB32-48E6-AA93-278FF0500ADB}" dt="2020-10-07T12:39:49.518" v="5774" actId="164"/>
          <ac:picMkLst>
            <pc:docMk/>
            <pc:sldMk cId="2358867974" sldId="351"/>
            <ac:picMk id="437" creationId="{325398A1-DA62-497A-8288-257BAF871BD0}"/>
          </ac:picMkLst>
        </pc:picChg>
        <pc:picChg chg="add mod">
          <ac:chgData name="Kingston,ME,Martin,TLW2 R" userId="845b5c7a-3849-49ff-bc19-5bcfd9419f41" providerId="ADAL" clId="{7D49F18E-AB32-48E6-AA93-278FF0500ADB}" dt="2020-10-07T12:39:49.518" v="5774" actId="164"/>
          <ac:picMkLst>
            <pc:docMk/>
            <pc:sldMk cId="2358867974" sldId="351"/>
            <ac:picMk id="439" creationId="{BCA330DD-156A-40F9-ABDE-ABA87196B6E1}"/>
          </ac:picMkLst>
        </pc:picChg>
        <pc:picChg chg="add mod">
          <ac:chgData name="Kingston,ME,Martin,TLW2 R" userId="845b5c7a-3849-49ff-bc19-5bcfd9419f41" providerId="ADAL" clId="{7D49F18E-AB32-48E6-AA93-278FF0500ADB}" dt="2020-10-07T12:39:49.518" v="5774" actId="164"/>
          <ac:picMkLst>
            <pc:docMk/>
            <pc:sldMk cId="2358867974" sldId="351"/>
            <ac:picMk id="440" creationId="{9655C140-38DB-4C19-9663-E9ADA9EEB5EF}"/>
          </ac:picMkLst>
        </pc:picChg>
        <pc:picChg chg="add mod">
          <ac:chgData name="Kingston,ME,Martin,TLW2 R" userId="845b5c7a-3849-49ff-bc19-5bcfd9419f41" providerId="ADAL" clId="{7D49F18E-AB32-48E6-AA93-278FF0500ADB}" dt="2020-10-07T12:39:49.518" v="5774" actId="164"/>
          <ac:picMkLst>
            <pc:docMk/>
            <pc:sldMk cId="2358867974" sldId="351"/>
            <ac:picMk id="442" creationId="{F7817302-F528-455D-AE39-7AB54D4C61B8}"/>
          </ac:picMkLst>
        </pc:picChg>
        <pc:picChg chg="add mod">
          <ac:chgData name="Kingston,ME,Martin,TLW2 R" userId="845b5c7a-3849-49ff-bc19-5bcfd9419f41" providerId="ADAL" clId="{7D49F18E-AB32-48E6-AA93-278FF0500ADB}" dt="2020-10-07T12:39:49.518" v="5774" actId="164"/>
          <ac:picMkLst>
            <pc:docMk/>
            <pc:sldMk cId="2358867974" sldId="351"/>
            <ac:picMk id="443" creationId="{C60FE9A1-FD25-45F9-9A59-8BF0833CFB6E}"/>
          </ac:picMkLst>
        </pc:picChg>
        <pc:picChg chg="add mod">
          <ac:chgData name="Kingston,ME,Martin,TLW2 R" userId="845b5c7a-3849-49ff-bc19-5bcfd9419f41" providerId="ADAL" clId="{7D49F18E-AB32-48E6-AA93-278FF0500ADB}" dt="2020-10-07T12:39:49.518" v="5774" actId="164"/>
          <ac:picMkLst>
            <pc:docMk/>
            <pc:sldMk cId="2358867974" sldId="351"/>
            <ac:picMk id="445" creationId="{E2AB73E1-28E5-4B5B-9F49-202CABA27FBB}"/>
          </ac:picMkLst>
        </pc:picChg>
        <pc:picChg chg="add mod">
          <ac:chgData name="Kingston,ME,Martin,TLW2 R" userId="845b5c7a-3849-49ff-bc19-5bcfd9419f41" providerId="ADAL" clId="{7D49F18E-AB32-48E6-AA93-278FF0500ADB}" dt="2020-10-07T12:39:49.518" v="5774" actId="164"/>
          <ac:picMkLst>
            <pc:docMk/>
            <pc:sldMk cId="2358867974" sldId="351"/>
            <ac:picMk id="446" creationId="{0C5FF4DD-C79E-4816-A14C-29C7B22AB061}"/>
          </ac:picMkLst>
        </pc:picChg>
        <pc:picChg chg="add mod">
          <ac:chgData name="Kingston,ME,Martin,TLW2 R" userId="845b5c7a-3849-49ff-bc19-5bcfd9419f41" providerId="ADAL" clId="{7D49F18E-AB32-48E6-AA93-278FF0500ADB}" dt="2020-10-07T12:39:49.518" v="5774" actId="164"/>
          <ac:picMkLst>
            <pc:docMk/>
            <pc:sldMk cId="2358867974" sldId="351"/>
            <ac:picMk id="448" creationId="{B495AB69-3F77-4F65-8B3C-4C1D74FA9D80}"/>
          </ac:picMkLst>
        </pc:picChg>
        <pc:picChg chg="add mod">
          <ac:chgData name="Kingston,ME,Martin,TLW2 R" userId="845b5c7a-3849-49ff-bc19-5bcfd9419f41" providerId="ADAL" clId="{7D49F18E-AB32-48E6-AA93-278FF0500ADB}" dt="2020-10-07T12:39:49.518" v="5774" actId="164"/>
          <ac:picMkLst>
            <pc:docMk/>
            <pc:sldMk cId="2358867974" sldId="351"/>
            <ac:picMk id="449" creationId="{D01CC48B-6A52-4C6E-9BC9-9AA4450F1360}"/>
          </ac:picMkLst>
        </pc:picChg>
        <pc:picChg chg="add mod">
          <ac:chgData name="Kingston,ME,Martin,TLW2 R" userId="845b5c7a-3849-49ff-bc19-5bcfd9419f41" providerId="ADAL" clId="{7D49F18E-AB32-48E6-AA93-278FF0500ADB}" dt="2020-10-07T12:39:49.518" v="5774" actId="164"/>
          <ac:picMkLst>
            <pc:docMk/>
            <pc:sldMk cId="2358867974" sldId="351"/>
            <ac:picMk id="451" creationId="{2703E17C-2929-4265-B564-6FBD1C042DF3}"/>
          </ac:picMkLst>
        </pc:picChg>
        <pc:picChg chg="add mod">
          <ac:chgData name="Kingston,ME,Martin,TLW2 R" userId="845b5c7a-3849-49ff-bc19-5bcfd9419f41" providerId="ADAL" clId="{7D49F18E-AB32-48E6-AA93-278FF0500ADB}" dt="2020-10-07T12:39:49.518" v="5774" actId="164"/>
          <ac:picMkLst>
            <pc:docMk/>
            <pc:sldMk cId="2358867974" sldId="351"/>
            <ac:picMk id="452" creationId="{8774C852-FBEB-4149-B7CF-2ADBAD00B9CA}"/>
          </ac:picMkLst>
        </pc:picChg>
        <pc:picChg chg="add mod">
          <ac:chgData name="Kingston,ME,Martin,TLW2 R" userId="845b5c7a-3849-49ff-bc19-5bcfd9419f41" providerId="ADAL" clId="{7D49F18E-AB32-48E6-AA93-278FF0500ADB}" dt="2020-10-07T12:39:49.518" v="5774" actId="164"/>
          <ac:picMkLst>
            <pc:docMk/>
            <pc:sldMk cId="2358867974" sldId="351"/>
            <ac:picMk id="460" creationId="{D3A15AE9-DD57-4798-AB70-830D7BE464C4}"/>
          </ac:picMkLst>
        </pc:picChg>
        <pc:picChg chg="add mod">
          <ac:chgData name="Kingston,ME,Martin,TLW2 R" userId="845b5c7a-3849-49ff-bc19-5bcfd9419f41" providerId="ADAL" clId="{7D49F18E-AB32-48E6-AA93-278FF0500ADB}" dt="2020-10-07T12:39:49.518" v="5774" actId="164"/>
          <ac:picMkLst>
            <pc:docMk/>
            <pc:sldMk cId="2358867974" sldId="351"/>
            <ac:picMk id="461" creationId="{D17076C8-2172-4D29-BF2D-37F61256D870}"/>
          </ac:picMkLst>
        </pc:picChg>
        <pc:picChg chg="add mod">
          <ac:chgData name="Kingston,ME,Martin,TLW2 R" userId="845b5c7a-3849-49ff-bc19-5bcfd9419f41" providerId="ADAL" clId="{7D49F18E-AB32-48E6-AA93-278FF0500ADB}" dt="2020-10-07T12:39:49.518" v="5774" actId="164"/>
          <ac:picMkLst>
            <pc:docMk/>
            <pc:sldMk cId="2358867974" sldId="351"/>
            <ac:picMk id="463" creationId="{B33890D9-E3B8-497D-9F7F-789167EF488B}"/>
          </ac:picMkLst>
        </pc:picChg>
        <pc:picChg chg="add mod">
          <ac:chgData name="Kingston,ME,Martin,TLW2 R" userId="845b5c7a-3849-49ff-bc19-5bcfd9419f41" providerId="ADAL" clId="{7D49F18E-AB32-48E6-AA93-278FF0500ADB}" dt="2020-10-07T12:39:49.518" v="5774" actId="164"/>
          <ac:picMkLst>
            <pc:docMk/>
            <pc:sldMk cId="2358867974" sldId="351"/>
            <ac:picMk id="464" creationId="{A3D81183-C620-4FBB-A213-6DBAD92D2D46}"/>
          </ac:picMkLst>
        </pc:picChg>
        <pc:picChg chg="add mod">
          <ac:chgData name="Kingston,ME,Martin,TLW2 R" userId="845b5c7a-3849-49ff-bc19-5bcfd9419f41" providerId="ADAL" clId="{7D49F18E-AB32-48E6-AA93-278FF0500ADB}" dt="2020-10-07T12:39:49.518" v="5774" actId="164"/>
          <ac:picMkLst>
            <pc:docMk/>
            <pc:sldMk cId="2358867974" sldId="351"/>
            <ac:picMk id="466" creationId="{3F8F72D5-590F-46BD-9623-5862A785EB81}"/>
          </ac:picMkLst>
        </pc:picChg>
        <pc:picChg chg="add mod">
          <ac:chgData name="Kingston,ME,Martin,TLW2 R" userId="845b5c7a-3849-49ff-bc19-5bcfd9419f41" providerId="ADAL" clId="{7D49F18E-AB32-48E6-AA93-278FF0500ADB}" dt="2020-10-07T12:39:49.518" v="5774" actId="164"/>
          <ac:picMkLst>
            <pc:docMk/>
            <pc:sldMk cId="2358867974" sldId="351"/>
            <ac:picMk id="467" creationId="{E8542CE8-5F23-487A-AA59-783B2F634D0D}"/>
          </ac:picMkLst>
        </pc:picChg>
        <pc:picChg chg="add mod">
          <ac:chgData name="Kingston,ME,Martin,TLW2 R" userId="845b5c7a-3849-49ff-bc19-5bcfd9419f41" providerId="ADAL" clId="{7D49F18E-AB32-48E6-AA93-278FF0500ADB}" dt="2020-10-07T12:39:49.518" v="5774" actId="164"/>
          <ac:picMkLst>
            <pc:docMk/>
            <pc:sldMk cId="2358867974" sldId="351"/>
            <ac:picMk id="469" creationId="{D56FFF17-A584-4FFB-935F-4E437FFF7A32}"/>
          </ac:picMkLst>
        </pc:picChg>
        <pc:picChg chg="add del mod">
          <ac:chgData name="Kingston,ME,Martin,TLW2 R" userId="845b5c7a-3849-49ff-bc19-5bcfd9419f41" providerId="ADAL" clId="{7D49F18E-AB32-48E6-AA93-278FF0500ADB}" dt="2020-10-07T12:38:39.230" v="5767" actId="478"/>
          <ac:picMkLst>
            <pc:docMk/>
            <pc:sldMk cId="2358867974" sldId="351"/>
            <ac:picMk id="470" creationId="{1E8ED279-4DA3-485F-8CBD-0D6B6798DE5F}"/>
          </ac:picMkLst>
        </pc:picChg>
        <pc:picChg chg="add mod">
          <ac:chgData name="Kingston,ME,Martin,TLW2 R" userId="845b5c7a-3849-49ff-bc19-5bcfd9419f41" providerId="ADAL" clId="{7D49F18E-AB32-48E6-AA93-278FF0500ADB}" dt="2020-10-07T12:39:49.518" v="5774" actId="164"/>
          <ac:picMkLst>
            <pc:docMk/>
            <pc:sldMk cId="2358867974" sldId="351"/>
            <ac:picMk id="472" creationId="{65934DC2-E4B4-4E3F-8A50-5BF6E9A14F8C}"/>
          </ac:picMkLst>
        </pc:picChg>
        <pc:picChg chg="add del mod">
          <ac:chgData name="Kingston,ME,Martin,TLW2 R" userId="845b5c7a-3849-49ff-bc19-5bcfd9419f41" providerId="ADAL" clId="{7D49F18E-AB32-48E6-AA93-278FF0500ADB}" dt="2020-10-07T12:38:28.597" v="5766" actId="478"/>
          <ac:picMkLst>
            <pc:docMk/>
            <pc:sldMk cId="2358867974" sldId="351"/>
            <ac:picMk id="473" creationId="{DCC58E79-791E-446D-8867-B0D4C2FEA09F}"/>
          </ac:picMkLst>
        </pc:picChg>
        <pc:picChg chg="add mod">
          <ac:chgData name="Kingston,ME,Martin,TLW2 R" userId="845b5c7a-3849-49ff-bc19-5bcfd9419f41" providerId="ADAL" clId="{7D49F18E-AB32-48E6-AA93-278FF0500ADB}" dt="2020-10-07T12:39:49.518" v="5774" actId="164"/>
          <ac:picMkLst>
            <pc:docMk/>
            <pc:sldMk cId="2358867974" sldId="351"/>
            <ac:picMk id="475" creationId="{3A9F6BFA-9EF6-4D48-BC42-1391A74ADC3F}"/>
          </ac:picMkLst>
        </pc:picChg>
        <pc:picChg chg="add mod">
          <ac:chgData name="Kingston,ME,Martin,TLW2 R" userId="845b5c7a-3849-49ff-bc19-5bcfd9419f41" providerId="ADAL" clId="{7D49F18E-AB32-48E6-AA93-278FF0500ADB}" dt="2020-10-07T12:39:49.518" v="5774" actId="164"/>
          <ac:picMkLst>
            <pc:docMk/>
            <pc:sldMk cId="2358867974" sldId="351"/>
            <ac:picMk id="476" creationId="{6ECC4D7C-737C-42EF-BAF9-95F1B7AC3A73}"/>
          </ac:picMkLst>
        </pc:picChg>
        <pc:picChg chg="add mod">
          <ac:chgData name="Kingston,ME,Martin,TLW2 R" userId="845b5c7a-3849-49ff-bc19-5bcfd9419f41" providerId="ADAL" clId="{7D49F18E-AB32-48E6-AA93-278FF0500ADB}" dt="2020-10-07T12:39:49.518" v="5774" actId="164"/>
          <ac:picMkLst>
            <pc:docMk/>
            <pc:sldMk cId="2358867974" sldId="351"/>
            <ac:picMk id="480" creationId="{777CE06C-E769-4D8C-B75F-D7D3CBBA2447}"/>
          </ac:picMkLst>
        </pc:picChg>
        <pc:picChg chg="add mod">
          <ac:chgData name="Kingston,ME,Martin,TLW2 R" userId="845b5c7a-3849-49ff-bc19-5bcfd9419f41" providerId="ADAL" clId="{7D49F18E-AB32-48E6-AA93-278FF0500ADB}" dt="2020-10-07T12:39:49.518" v="5774" actId="164"/>
          <ac:picMkLst>
            <pc:docMk/>
            <pc:sldMk cId="2358867974" sldId="351"/>
            <ac:picMk id="481" creationId="{DF0634AC-4ADE-4FAA-954B-4B01F57ED54B}"/>
          </ac:picMkLst>
        </pc:picChg>
        <pc:picChg chg="add mod">
          <ac:chgData name="Kingston,ME,Martin,TLW2 R" userId="845b5c7a-3849-49ff-bc19-5bcfd9419f41" providerId="ADAL" clId="{7D49F18E-AB32-48E6-AA93-278FF0500ADB}" dt="2020-10-07T12:39:49.518" v="5774" actId="164"/>
          <ac:picMkLst>
            <pc:docMk/>
            <pc:sldMk cId="2358867974" sldId="351"/>
            <ac:picMk id="484" creationId="{A4FDB7F0-3331-4272-BED7-599BC60D756E}"/>
          </ac:picMkLst>
        </pc:picChg>
        <pc:picChg chg="add mod">
          <ac:chgData name="Kingston,ME,Martin,TLW2 R" userId="845b5c7a-3849-49ff-bc19-5bcfd9419f41" providerId="ADAL" clId="{7D49F18E-AB32-48E6-AA93-278FF0500ADB}" dt="2020-10-07T12:39:49.518" v="5774" actId="164"/>
          <ac:picMkLst>
            <pc:docMk/>
            <pc:sldMk cId="2358867974" sldId="351"/>
            <ac:picMk id="485" creationId="{9CA7BF4C-E8C8-4906-9F53-2389B740AFD1}"/>
          </ac:picMkLst>
        </pc:picChg>
        <pc:picChg chg="add mod ord">
          <ac:chgData name="Kingston,ME,Martin,TLW2 R" userId="845b5c7a-3849-49ff-bc19-5bcfd9419f41" providerId="ADAL" clId="{7D49F18E-AB32-48E6-AA93-278FF0500ADB}" dt="2020-10-11T13:21:24.103" v="6924" actId="1038"/>
          <ac:picMkLst>
            <pc:docMk/>
            <pc:sldMk cId="2358867974" sldId="351"/>
            <ac:picMk id="494" creationId="{5B214ED6-5A9B-4B48-97E5-FA6B35FFFAA4}"/>
          </ac:picMkLst>
        </pc:picChg>
      </pc:sldChg>
      <pc:sldChg chg="addSp delSp modSp add">
        <pc:chgData name="Kingston,ME,Martin,TLW2 R" userId="845b5c7a-3849-49ff-bc19-5bcfd9419f41" providerId="ADAL" clId="{7D49F18E-AB32-48E6-AA93-278FF0500ADB}" dt="2020-10-11T13:50:32.618" v="6940" actId="14100"/>
        <pc:sldMkLst>
          <pc:docMk/>
          <pc:sldMk cId="2716953011" sldId="352"/>
        </pc:sldMkLst>
        <pc:spChg chg="mod">
          <ac:chgData name="Kingston,ME,Martin,TLW2 R" userId="845b5c7a-3849-49ff-bc19-5bcfd9419f41" providerId="ADAL" clId="{7D49F18E-AB32-48E6-AA93-278FF0500ADB}" dt="2020-10-08T16:02:07.429" v="6895" actId="1036"/>
          <ac:spMkLst>
            <pc:docMk/>
            <pc:sldMk cId="2716953011" sldId="352"/>
            <ac:spMk id="5" creationId="{C564FB68-22AB-4882-B72F-4611AF806D18}"/>
          </ac:spMkLst>
        </pc:spChg>
        <pc:spChg chg="mod">
          <ac:chgData name="Kingston,ME,Martin,TLW2 R" userId="845b5c7a-3849-49ff-bc19-5bcfd9419f41" providerId="ADAL" clId="{7D49F18E-AB32-48E6-AA93-278FF0500ADB}" dt="2020-10-08T08:35:16.207" v="6069" actId="20577"/>
          <ac:spMkLst>
            <pc:docMk/>
            <pc:sldMk cId="2716953011" sldId="352"/>
            <ac:spMk id="6" creationId="{58579FD7-36DC-4028-B777-A29A53DFCED8}"/>
          </ac:spMkLst>
        </pc:spChg>
        <pc:grpChg chg="del">
          <ac:chgData name="Kingston,ME,Martin,TLW2 R" userId="845b5c7a-3849-49ff-bc19-5bcfd9419f41" providerId="ADAL" clId="{7D49F18E-AB32-48E6-AA93-278FF0500ADB}" dt="2020-10-08T08:36:17.918" v="6070" actId="478"/>
          <ac:grpSpMkLst>
            <pc:docMk/>
            <pc:sldMk cId="2716953011" sldId="352"/>
            <ac:grpSpMk id="2" creationId="{FCE10997-7775-4B1D-80AA-0C4569B70736}"/>
          </ac:grpSpMkLst>
        </pc:grpChg>
        <pc:picChg chg="add del">
          <ac:chgData name="Kingston,ME,Martin,TLW2 R" userId="845b5c7a-3849-49ff-bc19-5bcfd9419f41" providerId="ADAL" clId="{7D49F18E-AB32-48E6-AA93-278FF0500ADB}" dt="2020-10-11T13:38:57.349" v="6926"/>
          <ac:picMkLst>
            <pc:docMk/>
            <pc:sldMk cId="2716953011" sldId="352"/>
            <ac:picMk id="8" creationId="{C42C5E74-1334-4EBF-98F9-62A8549E3C33}"/>
          </ac:picMkLst>
        </pc:picChg>
        <pc:picChg chg="add del mod">
          <ac:chgData name="Kingston,ME,Martin,TLW2 R" userId="845b5c7a-3849-49ff-bc19-5bcfd9419f41" providerId="ADAL" clId="{7D49F18E-AB32-48E6-AA93-278FF0500ADB}" dt="2020-10-11T13:43:24.127" v="6931" actId="478"/>
          <ac:picMkLst>
            <pc:docMk/>
            <pc:sldMk cId="2716953011" sldId="352"/>
            <ac:picMk id="458" creationId="{28D57346-A721-4523-804A-1E329B098B7F}"/>
          </ac:picMkLst>
        </pc:picChg>
        <pc:picChg chg="add del mod">
          <ac:chgData name="Kingston,ME,Martin,TLW2 R" userId="845b5c7a-3849-49ff-bc19-5bcfd9419f41" providerId="ADAL" clId="{7D49F18E-AB32-48E6-AA93-278FF0500ADB}" dt="2020-10-11T13:48:07.375" v="6937" actId="478"/>
          <ac:picMkLst>
            <pc:docMk/>
            <pc:sldMk cId="2716953011" sldId="352"/>
            <ac:picMk id="470" creationId="{89BAE1BE-9B43-498B-895E-F4A7974343A1}"/>
          </ac:picMkLst>
        </pc:picChg>
        <pc:picChg chg="add mod">
          <ac:chgData name="Kingston,ME,Martin,TLW2 R" userId="845b5c7a-3849-49ff-bc19-5bcfd9419f41" providerId="ADAL" clId="{7D49F18E-AB32-48E6-AA93-278FF0500ADB}" dt="2020-10-11T13:50:32.618" v="6940" actId="14100"/>
          <ac:picMkLst>
            <pc:docMk/>
            <pc:sldMk cId="2716953011" sldId="352"/>
            <ac:picMk id="473" creationId="{F25D4AED-DDE5-407A-8935-ABEE0F2AC50C}"/>
          </ac:picMkLst>
        </pc:picChg>
      </pc:sldChg>
      <pc:sldChg chg="addSp delSp modSp add">
        <pc:chgData name="Kingston,ME,Martin,TLW2 R" userId="845b5c7a-3849-49ff-bc19-5bcfd9419f41" providerId="ADAL" clId="{7D49F18E-AB32-48E6-AA93-278FF0500ADB}" dt="2020-10-11T15:52:34.425" v="8517" actId="1076"/>
        <pc:sldMkLst>
          <pc:docMk/>
          <pc:sldMk cId="2852929119" sldId="353"/>
        </pc:sldMkLst>
        <pc:spChg chg="mod">
          <ac:chgData name="Kingston,ME,Martin,TLW2 R" userId="845b5c7a-3849-49ff-bc19-5bcfd9419f41" providerId="ADAL" clId="{7D49F18E-AB32-48E6-AA93-278FF0500ADB}" dt="2020-10-11T15:47:42.866" v="8512" actId="20577"/>
          <ac:spMkLst>
            <pc:docMk/>
            <pc:sldMk cId="2852929119" sldId="353"/>
            <ac:spMk id="5" creationId="{C564FB68-22AB-4882-B72F-4611AF806D18}"/>
          </ac:spMkLst>
        </pc:spChg>
        <pc:spChg chg="mod">
          <ac:chgData name="Kingston,ME,Martin,TLW2 R" userId="845b5c7a-3849-49ff-bc19-5bcfd9419f41" providerId="ADAL" clId="{7D49F18E-AB32-48E6-AA93-278FF0500ADB}" dt="2020-10-11T14:33:05.229" v="7368" actId="20577"/>
          <ac:spMkLst>
            <pc:docMk/>
            <pc:sldMk cId="2852929119" sldId="353"/>
            <ac:spMk id="6" creationId="{58579FD7-36DC-4028-B777-A29A53DFCED8}"/>
          </ac:spMkLst>
        </pc:spChg>
        <pc:spChg chg="mod">
          <ac:chgData name="Kingston,ME,Martin,TLW2 R" userId="845b5c7a-3849-49ff-bc19-5bcfd9419f41" providerId="ADAL" clId="{7D49F18E-AB32-48E6-AA93-278FF0500ADB}" dt="2020-10-11T14:33:09.892" v="7375" actId="20577"/>
          <ac:spMkLst>
            <pc:docMk/>
            <pc:sldMk cId="2852929119" sldId="353"/>
            <ac:spMk id="7" creationId="{457AAA93-6AE3-415A-8AA4-E312C3A109FC}"/>
          </ac:spMkLst>
        </pc:spChg>
        <pc:spChg chg="add del mod">
          <ac:chgData name="Kingston,ME,Martin,TLW2 R" userId="845b5c7a-3849-49ff-bc19-5bcfd9419f41" providerId="ADAL" clId="{7D49F18E-AB32-48E6-AA93-278FF0500ADB}" dt="2020-10-11T15:21:13.930" v="8316" actId="478"/>
          <ac:spMkLst>
            <pc:docMk/>
            <pc:sldMk cId="2852929119" sldId="353"/>
            <ac:spMk id="8" creationId="{B95723D4-6C61-43A0-81E0-26C049F30329}"/>
          </ac:spMkLst>
        </pc:spChg>
        <pc:picChg chg="add del mod">
          <ac:chgData name="Kingston,ME,Martin,TLW2 R" userId="845b5c7a-3849-49ff-bc19-5bcfd9419f41" providerId="ADAL" clId="{7D49F18E-AB32-48E6-AA93-278FF0500ADB}" dt="2020-10-11T15:20:24.946" v="8312"/>
          <ac:picMkLst>
            <pc:docMk/>
            <pc:sldMk cId="2852929119" sldId="353"/>
            <ac:picMk id="9" creationId="{FA93F5FB-4AF6-43DC-91BE-057AD20A993F}"/>
          </ac:picMkLst>
        </pc:picChg>
        <pc:picChg chg="add del mod">
          <ac:chgData name="Kingston,ME,Martin,TLW2 R" userId="845b5c7a-3849-49ff-bc19-5bcfd9419f41" providerId="ADAL" clId="{7D49F18E-AB32-48E6-AA93-278FF0500ADB}" dt="2020-10-11T15:52:11.105" v="8513" actId="478"/>
          <ac:picMkLst>
            <pc:docMk/>
            <pc:sldMk cId="2852929119" sldId="353"/>
            <ac:picMk id="10" creationId="{CFD18C0C-C2CA-404C-910D-2BCE7068A285}"/>
          </ac:picMkLst>
        </pc:picChg>
        <pc:picChg chg="del">
          <ac:chgData name="Kingston,ME,Martin,TLW2 R" userId="845b5c7a-3849-49ff-bc19-5bcfd9419f41" providerId="ADAL" clId="{7D49F18E-AB32-48E6-AA93-278FF0500ADB}" dt="2020-10-11T15:19:35.264" v="8297" actId="478"/>
          <ac:picMkLst>
            <pc:docMk/>
            <pc:sldMk cId="2852929119" sldId="353"/>
            <ac:picMk id="11" creationId="{250DB599-F5CD-4995-BE11-BE0F444C2F44}"/>
          </ac:picMkLst>
        </pc:picChg>
        <pc:picChg chg="add mod">
          <ac:chgData name="Kingston,ME,Martin,TLW2 R" userId="845b5c7a-3849-49ff-bc19-5bcfd9419f41" providerId="ADAL" clId="{7D49F18E-AB32-48E6-AA93-278FF0500ADB}" dt="2020-10-11T15:52:34.425" v="8517" actId="1076"/>
          <ac:picMkLst>
            <pc:docMk/>
            <pc:sldMk cId="2852929119" sldId="353"/>
            <ac:picMk id="12" creationId="{4EF95F28-C573-41FE-AF2A-CE7B7511251D}"/>
          </ac:picMkLst>
        </pc:picChg>
      </pc:sldChg>
      <pc:sldChg chg="modSp add">
        <pc:chgData name="Kingston,ME,Martin,TLW2 R" userId="845b5c7a-3849-49ff-bc19-5bcfd9419f41" providerId="ADAL" clId="{7D49F18E-AB32-48E6-AA93-278FF0500ADB}" dt="2020-10-11T16:00:21.094" v="9059" actId="20577"/>
        <pc:sldMkLst>
          <pc:docMk/>
          <pc:sldMk cId="555177517" sldId="354"/>
        </pc:sldMkLst>
        <pc:spChg chg="mod">
          <ac:chgData name="Kingston,ME,Martin,TLW2 R" userId="845b5c7a-3849-49ff-bc19-5bcfd9419f41" providerId="ADAL" clId="{7D49F18E-AB32-48E6-AA93-278FF0500ADB}" dt="2020-10-11T15:55:33.997" v="8546" actId="20577"/>
          <ac:spMkLst>
            <pc:docMk/>
            <pc:sldMk cId="555177517" sldId="354"/>
            <ac:spMk id="6" creationId="{7B86A136-B1BE-45B7-9FD5-DA5FA0F49085}"/>
          </ac:spMkLst>
        </pc:spChg>
        <pc:spChg chg="mod">
          <ac:chgData name="Kingston,ME,Martin,TLW2 R" userId="845b5c7a-3849-49ff-bc19-5bcfd9419f41" providerId="ADAL" clId="{7D49F18E-AB32-48E6-AA93-278FF0500ADB}" dt="2020-10-11T16:00:21.094" v="9059" actId="20577"/>
          <ac:spMkLst>
            <pc:docMk/>
            <pc:sldMk cId="555177517" sldId="354"/>
            <ac:spMk id="8" creationId="{1501116C-15B6-444F-B1AF-255DFCDE3AAC}"/>
          </ac:spMkLst>
        </pc:spChg>
      </pc:sldChg>
      <pc:sldChg chg="modSp add del">
        <pc:chgData name="Kingston,ME,Martin,TLW2 R" userId="845b5c7a-3849-49ff-bc19-5bcfd9419f41" providerId="ADAL" clId="{7D49F18E-AB32-48E6-AA93-278FF0500ADB}" dt="2020-10-11T16:07:41.154" v="9114" actId="20577"/>
        <pc:sldMkLst>
          <pc:docMk/>
          <pc:sldMk cId="1635064586" sldId="355"/>
        </pc:sldMkLst>
        <pc:spChg chg="mod">
          <ac:chgData name="Kingston,ME,Martin,TLW2 R" userId="845b5c7a-3849-49ff-bc19-5bcfd9419f41" providerId="ADAL" clId="{7D49F18E-AB32-48E6-AA93-278FF0500ADB}" dt="2020-10-11T16:07:41.154" v="9114" actId="20577"/>
          <ac:spMkLst>
            <pc:docMk/>
            <pc:sldMk cId="1635064586" sldId="355"/>
            <ac:spMk id="2" creationId="{27BC38C5-995B-4744-AB75-D37B743AA1DA}"/>
          </ac:spMkLst>
        </pc:spChg>
      </pc:sldChg>
      <pc:sldChg chg="add del">
        <pc:chgData name="Kingston,ME,Martin,TLW2 R" userId="845b5c7a-3849-49ff-bc19-5bcfd9419f41" providerId="ADAL" clId="{7D49F18E-AB32-48E6-AA93-278FF0500ADB}" dt="2020-10-11T15:54:59.512" v="8524" actId="2696"/>
        <pc:sldMkLst>
          <pc:docMk/>
          <pc:sldMk cId="2042612432" sldId="355"/>
        </pc:sldMkLst>
      </pc:sldChg>
      <pc:sldChg chg="modSp add">
        <pc:chgData name="Kingston,ME,Martin,TLW2 R" userId="845b5c7a-3849-49ff-bc19-5bcfd9419f41" providerId="ADAL" clId="{7D49F18E-AB32-48E6-AA93-278FF0500ADB}" dt="2020-10-11T16:07:30.815" v="9113" actId="20577"/>
        <pc:sldMkLst>
          <pc:docMk/>
          <pc:sldMk cId="2135473730" sldId="356"/>
        </pc:sldMkLst>
        <pc:spChg chg="mod">
          <ac:chgData name="Kingston,ME,Martin,TLW2 R" userId="845b5c7a-3849-49ff-bc19-5bcfd9419f41" providerId="ADAL" clId="{7D49F18E-AB32-48E6-AA93-278FF0500ADB}" dt="2020-10-11T16:07:30.815" v="9113" actId="20577"/>
          <ac:spMkLst>
            <pc:docMk/>
            <pc:sldMk cId="2135473730" sldId="356"/>
            <ac:spMk id="2" creationId="{27BC38C5-995B-4744-AB75-D37B743AA1DA}"/>
          </ac:spMkLst>
        </pc:spChg>
      </pc:sldChg>
      <pc:sldChg chg="add del">
        <pc:chgData name="Kingston,ME,Martin,TLW2 R" userId="845b5c7a-3849-49ff-bc19-5bcfd9419f41" providerId="ADAL" clId="{7D49F18E-AB32-48E6-AA93-278FF0500ADB}" dt="2020-10-11T15:55:00.442" v="8525" actId="2696"/>
        <pc:sldMkLst>
          <pc:docMk/>
          <pc:sldMk cId="2906922996" sldId="356"/>
        </pc:sldMkLst>
      </pc:sldChg>
      <pc:sldChg chg="add del">
        <pc:chgData name="Kingston,ME,Martin,TLW2 R" userId="845b5c7a-3849-49ff-bc19-5bcfd9419f41" providerId="ADAL" clId="{7D49F18E-AB32-48E6-AA93-278FF0500ADB}" dt="2020-10-11T15:54:39.951" v="8521" actId="2696"/>
        <pc:sldMkLst>
          <pc:docMk/>
          <pc:sldMk cId="3798001637" sldId="356"/>
        </pc:sldMkLst>
      </pc:sldChg>
      <pc:sldChg chg="add del">
        <pc:chgData name="Kingston,ME,Martin,TLW2 R" userId="845b5c7a-3849-49ff-bc19-5bcfd9419f41" providerId="ADAL" clId="{7D49F18E-AB32-48E6-AA93-278FF0500ADB}" dt="2020-10-11T15:55:01.173" v="8526" actId="2696"/>
        <pc:sldMkLst>
          <pc:docMk/>
          <pc:sldMk cId="2185126661" sldId="357"/>
        </pc:sldMkLst>
      </pc:sldChg>
    </pc:docChg>
  </pc:docChgLst>
  <pc:docChgLst>
    <pc:chgData name="Kingston,ME,Martin,TLW2 R" userId="845b5c7a-3849-49ff-bc19-5bcfd9419f41" providerId="ADAL" clId="{0867BD59-F114-4704-8AC8-3AFDA2A0C7ED}"/>
    <pc:docChg chg="undo redo custSel addSld modSld">
      <pc:chgData name="Kingston,ME,Martin,TLW2 R" userId="845b5c7a-3849-49ff-bc19-5bcfd9419f41" providerId="ADAL" clId="{0867BD59-F114-4704-8AC8-3AFDA2A0C7ED}" dt="2020-10-05T15:56:41.891" v="126" actId="931"/>
      <pc:docMkLst>
        <pc:docMk/>
      </pc:docMkLst>
      <pc:sldChg chg="addSp delSp modSp">
        <pc:chgData name="Kingston,ME,Martin,TLW2 R" userId="845b5c7a-3849-49ff-bc19-5bcfd9419f41" providerId="ADAL" clId="{0867BD59-F114-4704-8AC8-3AFDA2A0C7ED}" dt="2020-10-05T15:56:41.891" v="126" actId="931"/>
        <pc:sldMkLst>
          <pc:docMk/>
          <pc:sldMk cId="3414832042" sldId="346"/>
        </pc:sldMkLst>
        <pc:spChg chg="add del">
          <ac:chgData name="Kingston,ME,Martin,TLW2 R" userId="845b5c7a-3849-49ff-bc19-5bcfd9419f41" providerId="ADAL" clId="{0867BD59-F114-4704-8AC8-3AFDA2A0C7ED}" dt="2020-10-05T15:56:41.891" v="126" actId="931"/>
          <ac:spMkLst>
            <pc:docMk/>
            <pc:sldMk cId="3414832042" sldId="346"/>
            <ac:spMk id="2" creationId="{18CECBDE-B492-4622-A0B0-EEE4C8FEBC2C}"/>
          </ac:spMkLst>
        </pc:spChg>
        <pc:spChg chg="mod">
          <ac:chgData name="Kingston,ME,Martin,TLW2 R" userId="845b5c7a-3849-49ff-bc19-5bcfd9419f41" providerId="ADAL" clId="{0867BD59-F114-4704-8AC8-3AFDA2A0C7ED}" dt="2020-10-05T15:44:44.977" v="20" actId="20577"/>
          <ac:spMkLst>
            <pc:docMk/>
            <pc:sldMk cId="3414832042" sldId="346"/>
            <ac:spMk id="6" creationId="{58579FD7-36DC-4028-B777-A29A53DFCED8}"/>
          </ac:spMkLst>
        </pc:spChg>
        <pc:spChg chg="mod">
          <ac:chgData name="Kingston,ME,Martin,TLW2 R" userId="845b5c7a-3849-49ff-bc19-5bcfd9419f41" providerId="ADAL" clId="{0867BD59-F114-4704-8AC8-3AFDA2A0C7ED}" dt="2020-10-05T15:46:16.948" v="110" actId="20577"/>
          <ac:spMkLst>
            <pc:docMk/>
            <pc:sldMk cId="3414832042" sldId="346"/>
            <ac:spMk id="7" creationId="{457AAA93-6AE3-415A-8AA4-E312C3A109FC}"/>
          </ac:spMkLst>
        </pc:spChg>
        <pc:picChg chg="add del mod">
          <ac:chgData name="Kingston,ME,Martin,TLW2 R" userId="845b5c7a-3849-49ff-bc19-5bcfd9419f41" providerId="ADAL" clId="{0867BD59-F114-4704-8AC8-3AFDA2A0C7ED}" dt="2020-10-05T15:55:28.871" v="115" actId="931"/>
          <ac:picMkLst>
            <pc:docMk/>
            <pc:sldMk cId="3414832042" sldId="346"/>
            <ac:picMk id="9" creationId="{4DCC8B0C-DB1A-4B6C-87C9-81F8DB5C6DAA}"/>
          </ac:picMkLst>
        </pc:picChg>
        <pc:picChg chg="add del mod">
          <ac:chgData name="Kingston,ME,Martin,TLW2 R" userId="845b5c7a-3849-49ff-bc19-5bcfd9419f41" providerId="ADAL" clId="{0867BD59-F114-4704-8AC8-3AFDA2A0C7ED}" dt="2020-10-05T15:56:41.891" v="126" actId="931"/>
          <ac:picMkLst>
            <pc:docMk/>
            <pc:sldMk cId="3414832042" sldId="346"/>
            <ac:picMk id="11" creationId="{9ED18B67-E92B-4037-868B-6B8096C36B56}"/>
          </ac:picMkLst>
        </pc:picChg>
      </pc:sldChg>
      <pc:sldChg chg="add">
        <pc:chgData name="Kingston,ME,Martin,TLW2 R" userId="845b5c7a-3849-49ff-bc19-5bcfd9419f41" providerId="ADAL" clId="{0867BD59-F114-4704-8AC8-3AFDA2A0C7ED}" dt="2020-10-05T15:41:44.682" v="0"/>
        <pc:sldMkLst>
          <pc:docMk/>
          <pc:sldMk cId="608640649" sldId="34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panose="020B0502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panose="020B0502020202020204" pitchFamily="34" charset="0"/>
              </a:defRPr>
            </a:lvl1pPr>
          </a:lstStyle>
          <a:p>
            <a:fld id="{9D266EBB-0E58-47B2-8EA8-A694003FD0F2}" type="datetimeFigureOut">
              <a:rPr lang="en-GB" smtClean="0"/>
              <a:pPr/>
              <a:t>06/10/2020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panose="020B0502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panose="020B0502020202020204" pitchFamily="34" charset="0"/>
              </a:defRPr>
            </a:lvl1pPr>
          </a:lstStyle>
          <a:p>
            <a:fld id="{EFC50299-5D49-4341-93C4-E56654763289}" type="slidenum">
              <a:rPr lang="en-GB" smtClean="0"/>
              <a:pPr/>
              <a:t>‹#›</a:t>
            </a:fld>
            <a:endParaRPr lang="en-GB" dirty="0"/>
          </a:p>
        </p:txBody>
      </p:sp>
    </p:spTree>
    <p:extLst>
      <p:ext uri="{BB962C8B-B14F-4D97-AF65-F5344CB8AC3E}">
        <p14:creationId xmlns:p14="http://schemas.microsoft.com/office/powerpoint/2010/main" val="88943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entury Gothic" panose="020B0502020202020204" pitchFamily="34" charset="0"/>
        <a:ea typeface="+mn-ea"/>
        <a:cs typeface="+mn-cs"/>
      </a:defRPr>
    </a:lvl1pPr>
    <a:lvl2pPr marL="457200" algn="l" defTabSz="914400" rtl="0" eaLnBrk="1" latinLnBrk="0" hangingPunct="1">
      <a:defRPr sz="1200" b="0" i="0" kern="1200">
        <a:solidFill>
          <a:schemeClr val="tx1"/>
        </a:solidFill>
        <a:latin typeface="Century Gothic" panose="020B0502020202020204" pitchFamily="34" charset="0"/>
        <a:ea typeface="+mn-ea"/>
        <a:cs typeface="+mn-cs"/>
      </a:defRPr>
    </a:lvl2pPr>
    <a:lvl3pPr marL="914400" algn="l" defTabSz="914400" rtl="0" eaLnBrk="1" latinLnBrk="0" hangingPunct="1">
      <a:defRPr sz="1200" b="0" i="0" kern="1200">
        <a:solidFill>
          <a:schemeClr val="tx1"/>
        </a:solidFill>
        <a:latin typeface="Century Gothic" panose="020B0502020202020204" pitchFamily="34" charset="0"/>
        <a:ea typeface="+mn-ea"/>
        <a:cs typeface="+mn-cs"/>
      </a:defRPr>
    </a:lvl3pPr>
    <a:lvl4pPr marL="1371600" algn="l" defTabSz="914400" rtl="0" eaLnBrk="1" latinLnBrk="0" hangingPunct="1">
      <a:defRPr sz="1200" b="0" i="0" kern="1200">
        <a:solidFill>
          <a:schemeClr val="tx1"/>
        </a:solidFill>
        <a:latin typeface="Century Gothic" panose="020B0502020202020204" pitchFamily="34" charset="0"/>
        <a:ea typeface="+mn-ea"/>
        <a:cs typeface="+mn-cs"/>
      </a:defRPr>
    </a:lvl4pPr>
    <a:lvl5pPr marL="1828800" algn="l" defTabSz="914400" rtl="0" eaLnBrk="1" latinLnBrk="0" hangingPunct="1">
      <a:defRPr sz="1200" b="0" i="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5E4EA6B-1F4E-1748-9DFB-842B8DC29E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926" r="2494" b="12444"/>
          <a:stretch/>
        </p:blipFill>
        <p:spPr>
          <a:xfrm>
            <a:off x="0" y="-1"/>
            <a:ext cx="12160250" cy="6840539"/>
          </a:xfrm>
          <a:prstGeom prst="rect">
            <a:avLst/>
          </a:prstGeom>
        </p:spPr>
      </p:pic>
      <p:sp>
        <p:nvSpPr>
          <p:cNvPr id="2" name="Title 1"/>
          <p:cNvSpPr>
            <a:spLocks noGrp="1"/>
          </p:cNvSpPr>
          <p:nvPr>
            <p:ph type="ctrTitle" hasCustomPrompt="1"/>
          </p:nvPr>
        </p:nvSpPr>
        <p:spPr>
          <a:xfrm>
            <a:off x="357664" y="1559485"/>
            <a:ext cx="11436939" cy="1193793"/>
          </a:xfrm>
        </p:spPr>
        <p:txBody>
          <a:bodyPr/>
          <a:lstStyle>
            <a:lvl1pPr algn="l">
              <a:lnSpc>
                <a:spcPct val="85000"/>
              </a:lnSpc>
              <a:defRPr sz="4800" b="1" i="0">
                <a:solidFill>
                  <a:schemeClr val="bg1"/>
                </a:solidFill>
                <a:latin typeface="Century Gothic" panose="020B0502020202020204" pitchFamily="34" charset="0"/>
                <a:cs typeface="BT Curve Headline" panose="020B0503020203020204" pitchFamily="34" charset="0"/>
              </a:defRPr>
            </a:lvl1pPr>
          </a:lstStyle>
          <a:p>
            <a:r>
              <a:rPr lang="en-US" dirty="0"/>
              <a:t>Title slide</a:t>
            </a:r>
            <a:endParaRPr lang="en-GB" dirty="0"/>
          </a:p>
        </p:txBody>
      </p:sp>
      <p:sp>
        <p:nvSpPr>
          <p:cNvPr id="10" name="Slide Number Placeholder 3">
            <a:extLst>
              <a:ext uri="{FF2B5EF4-FFF2-40B4-BE49-F238E27FC236}">
                <a16:creationId xmlns:a16="http://schemas.microsoft.com/office/drawing/2014/main" id="{D14EFC0A-929F-8B4C-A8D5-7D356DE9F7BE}"/>
              </a:ext>
            </a:extLst>
          </p:cNvPr>
          <p:cNvSpPr>
            <a:spLocks noGrp="1"/>
          </p:cNvSpPr>
          <p:nvPr>
            <p:ph type="sldNum" sz="quarter" idx="12"/>
          </p:nvPr>
        </p:nvSpPr>
        <p:spPr>
          <a:xfrm>
            <a:off x="357666" y="6318000"/>
            <a:ext cx="357665" cy="262800"/>
          </a:xfrm>
          <a:prstGeom prst="rect">
            <a:avLst/>
          </a:prstGeom>
        </p:spPr>
        <p:txBody>
          <a:bodyPr/>
          <a:lstStyle>
            <a:lvl1pPr algn="l">
              <a:defRPr b="0"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sp>
        <p:nvSpPr>
          <p:cNvPr id="11" name="Subtitle 2">
            <a:extLst>
              <a:ext uri="{FF2B5EF4-FFF2-40B4-BE49-F238E27FC236}">
                <a16:creationId xmlns:a16="http://schemas.microsoft.com/office/drawing/2014/main" id="{9DD46587-7E96-6E44-AA46-A9A4F42A98D8}"/>
              </a:ext>
            </a:extLst>
          </p:cNvPr>
          <p:cNvSpPr>
            <a:spLocks noGrp="1"/>
          </p:cNvSpPr>
          <p:nvPr>
            <p:ph type="subTitle" idx="1" hasCustomPrompt="1"/>
          </p:nvPr>
        </p:nvSpPr>
        <p:spPr>
          <a:xfrm>
            <a:off x="357665" y="3350175"/>
            <a:ext cx="5579377" cy="718167"/>
          </a:xfrm>
        </p:spPr>
        <p:txBody>
          <a:bodyPr/>
          <a:lstStyle>
            <a:lvl1pPr marL="0" indent="0" algn="l">
              <a:lnSpc>
                <a:spcPct val="100000"/>
              </a:lnSpc>
              <a:buNone/>
              <a:defRPr sz="1987" b="0" i="0">
                <a:solidFill>
                  <a:schemeClr val="bg1"/>
                </a:solidFill>
                <a:latin typeface="Century Gothic" panose="020B0502020202020204" pitchFamily="34" charset="0"/>
              </a:defRPr>
            </a:lvl1pPr>
            <a:lvl2pPr marL="453093" indent="0" algn="ctr">
              <a:buNone/>
              <a:defRPr>
                <a:solidFill>
                  <a:schemeClr val="tx1">
                    <a:tint val="75000"/>
                  </a:schemeClr>
                </a:solidFill>
              </a:defRPr>
            </a:lvl2pPr>
            <a:lvl3pPr marL="906185" indent="0" algn="ctr">
              <a:buNone/>
              <a:defRPr>
                <a:solidFill>
                  <a:schemeClr val="tx1">
                    <a:tint val="75000"/>
                  </a:schemeClr>
                </a:solidFill>
              </a:defRPr>
            </a:lvl3pPr>
            <a:lvl4pPr marL="1359278" indent="0" algn="ctr">
              <a:buNone/>
              <a:defRPr>
                <a:solidFill>
                  <a:schemeClr val="tx1">
                    <a:tint val="75000"/>
                  </a:schemeClr>
                </a:solidFill>
              </a:defRPr>
            </a:lvl4pPr>
            <a:lvl5pPr marL="1812371" indent="0" algn="ctr">
              <a:buNone/>
              <a:defRPr>
                <a:solidFill>
                  <a:schemeClr val="tx1">
                    <a:tint val="75000"/>
                  </a:schemeClr>
                </a:solidFill>
              </a:defRPr>
            </a:lvl5pPr>
            <a:lvl6pPr marL="2265463" indent="0" algn="ctr">
              <a:buNone/>
              <a:defRPr>
                <a:solidFill>
                  <a:schemeClr val="tx1">
                    <a:tint val="75000"/>
                  </a:schemeClr>
                </a:solidFill>
              </a:defRPr>
            </a:lvl6pPr>
            <a:lvl7pPr marL="2718556" indent="0" algn="ctr">
              <a:buNone/>
              <a:defRPr>
                <a:solidFill>
                  <a:schemeClr val="tx1">
                    <a:tint val="75000"/>
                  </a:schemeClr>
                </a:solidFill>
              </a:defRPr>
            </a:lvl7pPr>
            <a:lvl8pPr marL="3171648" indent="0" algn="ctr">
              <a:buNone/>
              <a:defRPr>
                <a:solidFill>
                  <a:schemeClr val="tx1">
                    <a:tint val="75000"/>
                  </a:schemeClr>
                </a:solidFill>
              </a:defRPr>
            </a:lvl8pPr>
            <a:lvl9pPr marL="3624741" indent="0" algn="ctr">
              <a:buNone/>
              <a:defRPr>
                <a:solidFill>
                  <a:schemeClr val="tx1">
                    <a:tint val="75000"/>
                  </a:schemeClr>
                </a:solidFill>
              </a:defRPr>
            </a:lvl9pPr>
          </a:lstStyle>
          <a:p>
            <a:r>
              <a:rPr lang="en-US" dirty="0"/>
              <a:t>Date</a:t>
            </a:r>
            <a:endParaRPr lang="en-GB" dirty="0"/>
          </a:p>
        </p:txBody>
      </p:sp>
      <p:sp>
        <p:nvSpPr>
          <p:cNvPr id="13" name="Footer Placeholder 4">
            <a:extLst>
              <a:ext uri="{FF2B5EF4-FFF2-40B4-BE49-F238E27FC236}">
                <a16:creationId xmlns:a16="http://schemas.microsoft.com/office/drawing/2014/main" id="{92E3EB7B-F26C-0F4F-8630-79A34D9494C3}"/>
              </a:ext>
            </a:extLst>
          </p:cNvPr>
          <p:cNvSpPr>
            <a:spLocks noGrp="1"/>
          </p:cNvSpPr>
          <p:nvPr>
            <p:ph type="ftr" sz="quarter" idx="3"/>
          </p:nvPr>
        </p:nvSpPr>
        <p:spPr>
          <a:xfrm>
            <a:off x="4783981" y="6318000"/>
            <a:ext cx="7010623" cy="262800"/>
          </a:xfrm>
          <a:prstGeom prst="rect">
            <a:avLst/>
          </a:prstGeom>
        </p:spPr>
        <p:txBody>
          <a:bodyPr vert="horz" lIns="0" tIns="0" rIns="0" bIns="0" rtlCol="0" anchor="b" anchorCtr="0">
            <a:noAutofit/>
          </a:bodyPr>
          <a:lstStyle>
            <a:lvl1pPr algn="r">
              <a:defRPr sz="994" b="0">
                <a:solidFill>
                  <a:schemeClr val="bg1"/>
                </a:solidFill>
                <a:latin typeface="Century Gothic" panose="020B0502020202020204" pitchFamily="34" charset="0"/>
              </a:defRPr>
            </a:lvl1pPr>
          </a:lstStyle>
          <a:p>
            <a:r>
              <a:rPr lang="en-GB"/>
              <a:t>Public.   V1.0.   Martin Kingston.</a:t>
            </a:r>
            <a:endParaRPr lang="en-GB" dirty="0"/>
          </a:p>
        </p:txBody>
      </p:sp>
      <p:pic>
        <p:nvPicPr>
          <p:cNvPr id="15" name="Picture 14">
            <a:extLst>
              <a:ext uri="{FF2B5EF4-FFF2-40B4-BE49-F238E27FC236}">
                <a16:creationId xmlns:a16="http://schemas.microsoft.com/office/drawing/2014/main" id="{C0807588-5F19-224B-8868-7435B2263628}"/>
              </a:ext>
            </a:extLst>
          </p:cNvPr>
          <p:cNvPicPr>
            <a:picLocks noChangeAspect="1"/>
          </p:cNvPicPr>
          <p:nvPr userDrawn="1"/>
        </p:nvPicPr>
        <p:blipFill>
          <a:blip r:embed="rId3"/>
          <a:stretch>
            <a:fillRect/>
          </a:stretch>
        </p:blipFill>
        <p:spPr>
          <a:xfrm>
            <a:off x="356844" y="370974"/>
            <a:ext cx="826738" cy="826738"/>
          </a:xfrm>
          <a:prstGeom prst="rect">
            <a:avLst/>
          </a:prstGeom>
        </p:spPr>
      </p:pic>
    </p:spTree>
    <p:extLst>
      <p:ext uri="{BB962C8B-B14F-4D97-AF65-F5344CB8AC3E}">
        <p14:creationId xmlns:p14="http://schemas.microsoft.com/office/powerpoint/2010/main" val="309530352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Option 1)">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88" y="1836715"/>
            <a:ext cx="11437200" cy="3600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3">
            <a:extLst>
              <a:ext uri="{FF2B5EF4-FFF2-40B4-BE49-F238E27FC236}">
                <a16:creationId xmlns:a16="http://schemas.microsoft.com/office/drawing/2014/main" id="{1E79229F-E4F2-2C46-A797-0DA293D70896}"/>
              </a:ext>
            </a:extLst>
          </p:cNvPr>
          <p:cNvSpPr>
            <a:spLocks noGrp="1"/>
          </p:cNvSpPr>
          <p:nvPr>
            <p:ph type="sldNum" sz="quarter" idx="12"/>
          </p:nvPr>
        </p:nvSpPr>
        <p:spPr>
          <a:xfrm>
            <a:off x="357666" y="6318000"/>
            <a:ext cx="357665" cy="262800"/>
          </a:xfrm>
          <a:prstGeom prst="rect">
            <a:avLst/>
          </a:prstGeom>
        </p:spPr>
        <p:txBody>
          <a:bodyPr/>
          <a:lstStyle>
            <a:lvl1pPr algn="l">
              <a:defRPr b="0" i="0">
                <a:latin typeface="Century Gothic" panose="020B0502020202020204" pitchFamily="34" charset="0"/>
              </a:defRPr>
            </a:lvl1pPr>
          </a:lstStyle>
          <a:p>
            <a:fld id="{0B868178-02AE-42FC-958D-6B8F13B60175}" type="slidenum">
              <a:rPr lang="en-GB" smtClean="0"/>
              <a:pPr/>
              <a:t>‹#›</a:t>
            </a:fld>
            <a:endParaRPr lang="en-GB" dirty="0"/>
          </a:p>
        </p:txBody>
      </p:sp>
      <p:sp>
        <p:nvSpPr>
          <p:cNvPr id="4" name="TextBox 3">
            <a:extLst>
              <a:ext uri="{FF2B5EF4-FFF2-40B4-BE49-F238E27FC236}">
                <a16:creationId xmlns:a16="http://schemas.microsoft.com/office/drawing/2014/main" id="{C4F1F03D-C4F0-AF4D-AFFF-609C4FF4D6D3}"/>
              </a:ext>
            </a:extLst>
          </p:cNvPr>
          <p:cNvSpPr txBox="1"/>
          <p:nvPr userDrawn="1"/>
        </p:nvSpPr>
        <p:spPr>
          <a:xfrm>
            <a:off x="11538506" y="6485641"/>
            <a:ext cx="0" cy="0"/>
          </a:xfrm>
          <a:prstGeom prst="rect">
            <a:avLst/>
          </a:prstGeom>
          <a:noFill/>
        </p:spPr>
        <p:txBody>
          <a:bodyPr wrap="none" lIns="0" tIns="0" rIns="0" bIns="0" rtlCol="0">
            <a:noAutofit/>
          </a:bodyPr>
          <a:lstStyle/>
          <a:p>
            <a:endParaRPr lang="en-US" sz="1490" b="0" i="0" dirty="0" err="1">
              <a:latin typeface="Century Gothic" panose="020B0502020202020204" pitchFamily="34" charset="0"/>
            </a:endParaRPr>
          </a:p>
        </p:txBody>
      </p:sp>
      <p:sp>
        <p:nvSpPr>
          <p:cNvPr id="5" name="Footer Placeholder 4">
            <a:extLst>
              <a:ext uri="{FF2B5EF4-FFF2-40B4-BE49-F238E27FC236}">
                <a16:creationId xmlns:a16="http://schemas.microsoft.com/office/drawing/2014/main" id="{22F7D163-90BB-984D-8414-8F6CC3676125}"/>
              </a:ext>
            </a:extLst>
          </p:cNvPr>
          <p:cNvSpPr>
            <a:spLocks noGrp="1"/>
          </p:cNvSpPr>
          <p:nvPr>
            <p:ph type="ftr" sz="quarter" idx="13"/>
          </p:nvPr>
        </p:nvSpPr>
        <p:spPr>
          <a:xfrm>
            <a:off x="4783981" y="6318000"/>
            <a:ext cx="7010623" cy="262800"/>
          </a:xfrm>
          <a:prstGeom prst="rect">
            <a:avLst/>
          </a:prstGeom>
        </p:spPr>
        <p:txBody>
          <a:bodyPr/>
          <a:lstStyle>
            <a:lvl1pPr>
              <a:defRPr/>
            </a:lvl1pPr>
          </a:lstStyle>
          <a:p>
            <a:r>
              <a:rPr lang="en-GB"/>
              <a:t>Public.   V1.0.   Martin Kingston.</a:t>
            </a:r>
            <a:endParaRPr lang="en-GB" dirty="0"/>
          </a:p>
        </p:txBody>
      </p:sp>
      <p:sp>
        <p:nvSpPr>
          <p:cNvPr id="2" name="TextBox 1">
            <a:extLst>
              <a:ext uri="{FF2B5EF4-FFF2-40B4-BE49-F238E27FC236}">
                <a16:creationId xmlns:a16="http://schemas.microsoft.com/office/drawing/2014/main" id="{9E5C6A9C-BC37-D34C-825A-AE2F459C04EE}"/>
              </a:ext>
            </a:extLst>
          </p:cNvPr>
          <p:cNvSpPr txBox="1"/>
          <p:nvPr userDrawn="1"/>
        </p:nvSpPr>
        <p:spPr>
          <a:xfrm>
            <a:off x="11673840" y="6502400"/>
            <a:ext cx="0" cy="0"/>
          </a:xfrm>
          <a:prstGeom prst="rect">
            <a:avLst/>
          </a:prstGeom>
        </p:spPr>
        <p:txBody>
          <a:bodyPr vert="horz" wrap="none" lIns="0" tIns="0" rIns="0" bIns="0" rtlCol="0" anchor="b" anchorCtr="0">
            <a:noAutofit/>
          </a:bodyPr>
          <a:lstStyle/>
          <a:p>
            <a:pPr algn="l"/>
            <a:endParaRPr lang="en-GB" b="0" i="0" dirty="0">
              <a:latin typeface="Century Gothic" panose="020B0502020202020204" pitchFamily="34" charset="0"/>
            </a:endParaRPr>
          </a:p>
        </p:txBody>
      </p:sp>
      <p:sp>
        <p:nvSpPr>
          <p:cNvPr id="7" name="TextBox 6">
            <a:extLst>
              <a:ext uri="{FF2B5EF4-FFF2-40B4-BE49-F238E27FC236}">
                <a16:creationId xmlns:a16="http://schemas.microsoft.com/office/drawing/2014/main" id="{6811973F-2BCE-E346-B566-B6CB697DABFE}"/>
              </a:ext>
            </a:extLst>
          </p:cNvPr>
          <p:cNvSpPr txBox="1"/>
          <p:nvPr userDrawn="1"/>
        </p:nvSpPr>
        <p:spPr>
          <a:xfrm>
            <a:off x="11582400" y="6492240"/>
            <a:ext cx="0" cy="0"/>
          </a:xfrm>
          <a:prstGeom prst="rect">
            <a:avLst/>
          </a:prstGeom>
        </p:spPr>
        <p:txBody>
          <a:bodyPr vert="horz" wrap="none" lIns="0" tIns="0" rIns="0" bIns="0" rtlCol="0" anchor="b" anchorCtr="0">
            <a:noAutofit/>
          </a:bodyPr>
          <a:lstStyle/>
          <a:p>
            <a:pPr algn="l"/>
            <a:endParaRPr lang="en-GB" b="0" i="0" dirty="0">
              <a:latin typeface="Century Gothic" panose="020B0502020202020204" pitchFamily="34" charset="0"/>
            </a:endParaRPr>
          </a:p>
        </p:txBody>
      </p:sp>
      <p:sp>
        <p:nvSpPr>
          <p:cNvPr id="12" name="TextBox 11">
            <a:extLst>
              <a:ext uri="{FF2B5EF4-FFF2-40B4-BE49-F238E27FC236}">
                <a16:creationId xmlns:a16="http://schemas.microsoft.com/office/drawing/2014/main" id="{2E9E9DFA-0A6E-6C4E-8429-9174451C0276}"/>
              </a:ext>
            </a:extLst>
          </p:cNvPr>
          <p:cNvSpPr txBox="1"/>
          <p:nvPr userDrawn="1"/>
        </p:nvSpPr>
        <p:spPr>
          <a:xfrm>
            <a:off x="1260231" y="1641231"/>
            <a:ext cx="0" cy="0"/>
          </a:xfrm>
          <a:prstGeom prst="rect">
            <a:avLst/>
          </a:prstGeom>
        </p:spPr>
        <p:txBody>
          <a:bodyPr vert="horz" wrap="none" lIns="0" tIns="0" rIns="0" bIns="0" rtlCol="0" anchor="b" anchorCtr="0">
            <a:noAutofit/>
          </a:bodyPr>
          <a:lstStyle/>
          <a:p>
            <a:pPr algn="l"/>
            <a:endParaRPr lang="en-GB" dirty="0">
              <a:latin typeface="Century Gothic" panose="020B0502020202020204" pitchFamily="34" charset="0"/>
            </a:endParaRPr>
          </a:p>
        </p:txBody>
      </p:sp>
      <p:sp>
        <p:nvSpPr>
          <p:cNvPr id="13" name="Title 5">
            <a:extLst>
              <a:ext uri="{FF2B5EF4-FFF2-40B4-BE49-F238E27FC236}">
                <a16:creationId xmlns:a16="http://schemas.microsoft.com/office/drawing/2014/main" id="{338956C6-AA2D-3043-A897-6E765AF86BBD}"/>
              </a:ext>
            </a:extLst>
          </p:cNvPr>
          <p:cNvSpPr>
            <a:spLocks noGrp="1"/>
          </p:cNvSpPr>
          <p:nvPr>
            <p:ph type="title"/>
          </p:nvPr>
        </p:nvSpPr>
        <p:spPr>
          <a:xfrm>
            <a:off x="357664" y="359077"/>
            <a:ext cx="11436940" cy="478800"/>
          </a:xfrm>
        </p:spPr>
        <p:txBody>
          <a:bodyPr/>
          <a:lstStyle>
            <a:lvl1pPr>
              <a:defRPr sz="2400"/>
            </a:lvl1pPr>
          </a:lstStyle>
          <a:p>
            <a:r>
              <a:rPr lang="en-US"/>
              <a:t>Click to edit Master title style</a:t>
            </a:r>
            <a:endParaRPr lang="en-US" dirty="0"/>
          </a:p>
        </p:txBody>
      </p:sp>
      <p:sp>
        <p:nvSpPr>
          <p:cNvPr id="15" name="Subtitle 2">
            <a:extLst>
              <a:ext uri="{FF2B5EF4-FFF2-40B4-BE49-F238E27FC236}">
                <a16:creationId xmlns:a16="http://schemas.microsoft.com/office/drawing/2014/main" id="{C5883D70-6A75-CD45-BA25-C9ACBD29D950}"/>
              </a:ext>
            </a:extLst>
          </p:cNvPr>
          <p:cNvSpPr>
            <a:spLocks noGrp="1"/>
          </p:cNvSpPr>
          <p:nvPr>
            <p:ph type="subTitle" idx="15"/>
          </p:nvPr>
        </p:nvSpPr>
        <p:spPr>
          <a:xfrm>
            <a:off x="357188" y="957598"/>
            <a:ext cx="11436940" cy="540000"/>
          </a:xfrm>
        </p:spPr>
        <p:txBody>
          <a:bodyPr/>
          <a:lstStyle>
            <a:lvl1pPr marL="0" indent="0">
              <a:buNone/>
              <a:defRPr sz="1600">
                <a:solidFill>
                  <a:schemeClr val="accent1"/>
                </a:solidFill>
              </a:defRPr>
            </a:lvl1pPr>
          </a:lstStyle>
          <a:p>
            <a:r>
              <a:rPr lang="en-US"/>
              <a:t>Click to edit Master subtitle style</a:t>
            </a:r>
            <a:endParaRPr lang="en-GB" dirty="0"/>
          </a:p>
        </p:txBody>
      </p:sp>
    </p:spTree>
    <p:extLst>
      <p:ext uri="{BB962C8B-B14F-4D97-AF65-F5344CB8AC3E}">
        <p14:creationId xmlns:p14="http://schemas.microsoft.com/office/powerpoint/2010/main" val="898384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Option 2)">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1E79229F-E4F2-2C46-A797-0DA293D70896}"/>
              </a:ext>
            </a:extLst>
          </p:cNvPr>
          <p:cNvSpPr>
            <a:spLocks noGrp="1"/>
          </p:cNvSpPr>
          <p:nvPr>
            <p:ph type="sldNum" sz="quarter" idx="12"/>
          </p:nvPr>
        </p:nvSpPr>
        <p:spPr>
          <a:xfrm>
            <a:off x="357666" y="6318000"/>
            <a:ext cx="357665" cy="262800"/>
          </a:xfrm>
          <a:prstGeom prst="rect">
            <a:avLst/>
          </a:prstGeom>
        </p:spPr>
        <p:txBody>
          <a:bodyPr/>
          <a:lstStyle>
            <a:lvl1pPr algn="l">
              <a:defRPr b="0" i="0">
                <a:latin typeface="Century Gothic" panose="020B0502020202020204" pitchFamily="34" charset="0"/>
              </a:defRPr>
            </a:lvl1pPr>
          </a:lstStyle>
          <a:p>
            <a:fld id="{0B868178-02AE-42FC-958D-6B8F13B60175}" type="slidenum">
              <a:rPr lang="en-GB" smtClean="0"/>
              <a:pPr/>
              <a:t>‹#›</a:t>
            </a:fld>
            <a:endParaRPr lang="en-GB" dirty="0"/>
          </a:p>
        </p:txBody>
      </p:sp>
      <p:sp>
        <p:nvSpPr>
          <p:cNvPr id="4" name="TextBox 3">
            <a:extLst>
              <a:ext uri="{FF2B5EF4-FFF2-40B4-BE49-F238E27FC236}">
                <a16:creationId xmlns:a16="http://schemas.microsoft.com/office/drawing/2014/main" id="{C4F1F03D-C4F0-AF4D-AFFF-609C4FF4D6D3}"/>
              </a:ext>
            </a:extLst>
          </p:cNvPr>
          <p:cNvSpPr txBox="1"/>
          <p:nvPr userDrawn="1"/>
        </p:nvSpPr>
        <p:spPr>
          <a:xfrm>
            <a:off x="11538506" y="6485641"/>
            <a:ext cx="0" cy="0"/>
          </a:xfrm>
          <a:prstGeom prst="rect">
            <a:avLst/>
          </a:prstGeom>
          <a:noFill/>
        </p:spPr>
        <p:txBody>
          <a:bodyPr wrap="none" lIns="0" tIns="0" rIns="0" bIns="0" rtlCol="0">
            <a:noAutofit/>
          </a:bodyPr>
          <a:lstStyle/>
          <a:p>
            <a:endParaRPr lang="en-US" sz="1490" b="0" i="0" dirty="0" err="1">
              <a:latin typeface="Century Gothic" panose="020B0502020202020204" pitchFamily="34" charset="0"/>
            </a:endParaRPr>
          </a:p>
        </p:txBody>
      </p:sp>
      <p:sp>
        <p:nvSpPr>
          <p:cNvPr id="5" name="Footer Placeholder 4">
            <a:extLst>
              <a:ext uri="{FF2B5EF4-FFF2-40B4-BE49-F238E27FC236}">
                <a16:creationId xmlns:a16="http://schemas.microsoft.com/office/drawing/2014/main" id="{22F7D163-90BB-984D-8414-8F6CC3676125}"/>
              </a:ext>
            </a:extLst>
          </p:cNvPr>
          <p:cNvSpPr>
            <a:spLocks noGrp="1"/>
          </p:cNvSpPr>
          <p:nvPr>
            <p:ph type="ftr" sz="quarter" idx="13"/>
          </p:nvPr>
        </p:nvSpPr>
        <p:spPr>
          <a:xfrm>
            <a:off x="4783981" y="6318000"/>
            <a:ext cx="7010623" cy="262800"/>
          </a:xfrm>
          <a:prstGeom prst="rect">
            <a:avLst/>
          </a:prstGeom>
        </p:spPr>
        <p:txBody>
          <a:bodyPr/>
          <a:lstStyle>
            <a:lvl1pPr>
              <a:defRPr/>
            </a:lvl1pPr>
          </a:lstStyle>
          <a:p>
            <a:r>
              <a:rPr lang="en-GB"/>
              <a:t>Public.   V1.0.   Martin Kingston.</a:t>
            </a:r>
            <a:endParaRPr lang="en-GB" dirty="0"/>
          </a:p>
        </p:txBody>
      </p:sp>
      <p:sp>
        <p:nvSpPr>
          <p:cNvPr id="12" name="Content Placeholder 2">
            <a:extLst>
              <a:ext uri="{FF2B5EF4-FFF2-40B4-BE49-F238E27FC236}">
                <a16:creationId xmlns:a16="http://schemas.microsoft.com/office/drawing/2014/main" id="{1B3CF288-124D-4B24-9D4E-66FA02AE82CF}"/>
              </a:ext>
            </a:extLst>
          </p:cNvPr>
          <p:cNvSpPr>
            <a:spLocks noGrp="1"/>
          </p:cNvSpPr>
          <p:nvPr>
            <p:ph sz="half" idx="1"/>
          </p:nvPr>
        </p:nvSpPr>
        <p:spPr>
          <a:xfrm>
            <a:off x="357188" y="1836715"/>
            <a:ext cx="4649650" cy="3600000"/>
          </a:xfrm>
        </p:spPr>
        <p:txBody>
          <a:bodyPr/>
          <a:lstStyle>
            <a:lvl1pPr>
              <a:defRPr sz="1400"/>
            </a:lvl1pPr>
            <a:lvl2pPr>
              <a:defRPr sz="1400"/>
            </a:lvl2pPr>
            <a:lvl3pPr>
              <a:defRPr sz="1400"/>
            </a:lvl3pPr>
            <a:lvl4pPr>
              <a:defRPr sz="1400"/>
            </a:lvl4pPr>
            <a:lvl5pPr>
              <a:defRPr sz="140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itle 5">
            <a:extLst>
              <a:ext uri="{FF2B5EF4-FFF2-40B4-BE49-F238E27FC236}">
                <a16:creationId xmlns:a16="http://schemas.microsoft.com/office/drawing/2014/main" id="{B08CB5A7-86F1-D845-8CCF-27F706A57B64}"/>
              </a:ext>
            </a:extLst>
          </p:cNvPr>
          <p:cNvSpPr>
            <a:spLocks noGrp="1"/>
          </p:cNvSpPr>
          <p:nvPr>
            <p:ph type="title"/>
          </p:nvPr>
        </p:nvSpPr>
        <p:spPr>
          <a:xfrm>
            <a:off x="357664" y="359077"/>
            <a:ext cx="11436940" cy="478800"/>
          </a:xfrm>
        </p:spPr>
        <p:txBody>
          <a:bodyPr/>
          <a:lstStyle>
            <a:lvl1pPr>
              <a:defRPr sz="2400"/>
            </a:lvl1pPr>
          </a:lstStyle>
          <a:p>
            <a:r>
              <a:rPr lang="en-US"/>
              <a:t>Click to edit Master title style</a:t>
            </a:r>
            <a:endParaRPr lang="en-US" dirty="0"/>
          </a:p>
        </p:txBody>
      </p:sp>
      <p:sp>
        <p:nvSpPr>
          <p:cNvPr id="14" name="Subtitle 2">
            <a:extLst>
              <a:ext uri="{FF2B5EF4-FFF2-40B4-BE49-F238E27FC236}">
                <a16:creationId xmlns:a16="http://schemas.microsoft.com/office/drawing/2014/main" id="{B0698471-723B-5143-A492-F7618F2489CE}"/>
              </a:ext>
            </a:extLst>
          </p:cNvPr>
          <p:cNvSpPr>
            <a:spLocks noGrp="1"/>
          </p:cNvSpPr>
          <p:nvPr>
            <p:ph type="subTitle" idx="15"/>
          </p:nvPr>
        </p:nvSpPr>
        <p:spPr>
          <a:xfrm>
            <a:off x="357188" y="957598"/>
            <a:ext cx="11436940" cy="540000"/>
          </a:xfrm>
        </p:spPr>
        <p:txBody>
          <a:bodyPr/>
          <a:lstStyle>
            <a:lvl1pPr marL="0" indent="0">
              <a:buNone/>
              <a:defRPr sz="1600">
                <a:solidFill>
                  <a:schemeClr val="accent1"/>
                </a:solidFill>
              </a:defRPr>
            </a:lvl1pPr>
          </a:lstStyle>
          <a:p>
            <a:r>
              <a:rPr lang="en-US"/>
              <a:t>Click to edit Master subtitle style</a:t>
            </a:r>
            <a:endParaRPr lang="en-GB" dirty="0"/>
          </a:p>
        </p:txBody>
      </p:sp>
    </p:spTree>
    <p:extLst>
      <p:ext uri="{BB962C8B-B14F-4D97-AF65-F5344CB8AC3E}">
        <p14:creationId xmlns:p14="http://schemas.microsoft.com/office/powerpoint/2010/main" val="486131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7665" y="1836715"/>
            <a:ext cx="5633230" cy="3600000"/>
          </a:xfrm>
        </p:spPr>
        <p:txBody>
          <a:bodyPr/>
          <a:lstStyle>
            <a:lvl1pPr>
              <a:defRPr sz="1400"/>
            </a:lvl1pPr>
            <a:lvl2pPr>
              <a:defRPr sz="1400"/>
            </a:lvl2pPr>
            <a:lvl3pPr>
              <a:defRPr sz="1400"/>
            </a:lvl3pPr>
            <a:lvl4pPr>
              <a:defRPr sz="1400"/>
            </a:lvl4pPr>
            <a:lvl5pPr>
              <a:defRPr sz="140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69727" y="1836715"/>
            <a:ext cx="5624401" cy="3600000"/>
          </a:xfrm>
        </p:spPr>
        <p:txBody>
          <a:bodyPr/>
          <a:lstStyle>
            <a:lvl1pPr>
              <a:defRPr sz="1400"/>
            </a:lvl1pPr>
            <a:lvl2pPr>
              <a:defRPr sz="1400"/>
            </a:lvl2pPr>
            <a:lvl3pPr>
              <a:defRPr sz="1400"/>
            </a:lvl3pPr>
            <a:lvl4pPr>
              <a:defRPr sz="1400"/>
            </a:lvl4pPr>
            <a:lvl5pPr>
              <a:defRPr sz="140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3">
            <a:extLst>
              <a:ext uri="{FF2B5EF4-FFF2-40B4-BE49-F238E27FC236}">
                <a16:creationId xmlns:a16="http://schemas.microsoft.com/office/drawing/2014/main" id="{9B516AB9-F8AF-884B-97D5-839AB9A41E11}"/>
              </a:ext>
            </a:extLst>
          </p:cNvPr>
          <p:cNvSpPr>
            <a:spLocks noGrp="1"/>
          </p:cNvSpPr>
          <p:nvPr>
            <p:ph type="sldNum" sz="quarter" idx="12"/>
          </p:nvPr>
        </p:nvSpPr>
        <p:spPr>
          <a:xfrm>
            <a:off x="357666" y="6318000"/>
            <a:ext cx="357665" cy="262800"/>
          </a:xfrm>
          <a:prstGeom prst="rect">
            <a:avLst/>
          </a:prstGeom>
        </p:spPr>
        <p:txBody>
          <a:bodyPr/>
          <a:lstStyle>
            <a:lvl1pPr algn="l">
              <a:defRPr b="0" i="0">
                <a:latin typeface="Century Gothic" panose="020B0502020202020204" pitchFamily="34" charset="0"/>
              </a:defRPr>
            </a:lvl1pPr>
          </a:lstStyle>
          <a:p>
            <a:fld id="{0B868178-02AE-42FC-958D-6B8F13B60175}" type="slidenum">
              <a:rPr lang="en-GB" smtClean="0"/>
              <a:pPr/>
              <a:t>‹#›</a:t>
            </a:fld>
            <a:endParaRPr lang="en-GB" dirty="0"/>
          </a:p>
        </p:txBody>
      </p:sp>
      <p:sp>
        <p:nvSpPr>
          <p:cNvPr id="5" name="Footer Placeholder 4">
            <a:extLst>
              <a:ext uri="{FF2B5EF4-FFF2-40B4-BE49-F238E27FC236}">
                <a16:creationId xmlns:a16="http://schemas.microsoft.com/office/drawing/2014/main" id="{08DA3B8D-AD23-5342-9E5E-AFCB705A307E}"/>
              </a:ext>
            </a:extLst>
          </p:cNvPr>
          <p:cNvSpPr>
            <a:spLocks noGrp="1"/>
          </p:cNvSpPr>
          <p:nvPr>
            <p:ph type="ftr" sz="quarter" idx="13"/>
          </p:nvPr>
        </p:nvSpPr>
        <p:spPr>
          <a:xfrm>
            <a:off x="4783981" y="6318000"/>
            <a:ext cx="7010623" cy="262800"/>
          </a:xfrm>
          <a:prstGeom prst="rect">
            <a:avLst/>
          </a:prstGeom>
        </p:spPr>
        <p:txBody>
          <a:bodyPr/>
          <a:lstStyle>
            <a:lvl1pPr>
              <a:defRPr/>
            </a:lvl1pPr>
          </a:lstStyle>
          <a:p>
            <a:r>
              <a:rPr lang="en-GB"/>
              <a:t>Public.   V1.0.   Martin Kingston.</a:t>
            </a:r>
            <a:endParaRPr lang="en-GB" dirty="0"/>
          </a:p>
        </p:txBody>
      </p:sp>
      <p:sp>
        <p:nvSpPr>
          <p:cNvPr id="12" name="Title 5">
            <a:extLst>
              <a:ext uri="{FF2B5EF4-FFF2-40B4-BE49-F238E27FC236}">
                <a16:creationId xmlns:a16="http://schemas.microsoft.com/office/drawing/2014/main" id="{421CB8FE-53D7-FE4E-BE42-7834AF016C28}"/>
              </a:ext>
            </a:extLst>
          </p:cNvPr>
          <p:cNvSpPr>
            <a:spLocks noGrp="1"/>
          </p:cNvSpPr>
          <p:nvPr>
            <p:ph type="title"/>
          </p:nvPr>
        </p:nvSpPr>
        <p:spPr>
          <a:xfrm>
            <a:off x="357664" y="359077"/>
            <a:ext cx="11436940" cy="478800"/>
          </a:xfrm>
        </p:spPr>
        <p:txBody>
          <a:bodyPr/>
          <a:lstStyle>
            <a:lvl1pPr>
              <a:defRPr sz="2400"/>
            </a:lvl1pPr>
          </a:lstStyle>
          <a:p>
            <a:r>
              <a:rPr lang="en-US"/>
              <a:t>Click to edit Master title style</a:t>
            </a:r>
            <a:endParaRPr lang="en-US" dirty="0"/>
          </a:p>
        </p:txBody>
      </p:sp>
      <p:sp>
        <p:nvSpPr>
          <p:cNvPr id="13" name="Subtitle 2">
            <a:extLst>
              <a:ext uri="{FF2B5EF4-FFF2-40B4-BE49-F238E27FC236}">
                <a16:creationId xmlns:a16="http://schemas.microsoft.com/office/drawing/2014/main" id="{8CC5DF5A-D67D-C74A-ADD8-D5DC5453B4AB}"/>
              </a:ext>
            </a:extLst>
          </p:cNvPr>
          <p:cNvSpPr>
            <a:spLocks noGrp="1"/>
          </p:cNvSpPr>
          <p:nvPr>
            <p:ph type="subTitle" idx="15"/>
          </p:nvPr>
        </p:nvSpPr>
        <p:spPr>
          <a:xfrm>
            <a:off x="357188" y="957598"/>
            <a:ext cx="11436940" cy="540000"/>
          </a:xfrm>
        </p:spPr>
        <p:txBody>
          <a:bodyPr/>
          <a:lstStyle>
            <a:lvl1pPr marL="0" indent="0">
              <a:buNone/>
              <a:defRPr sz="1600">
                <a:solidFill>
                  <a:schemeClr val="accent1"/>
                </a:solidFill>
              </a:defRPr>
            </a:lvl1pPr>
          </a:lstStyle>
          <a:p>
            <a:r>
              <a:rPr lang="en-US"/>
              <a:t>Click to edit Master subtitle style</a:t>
            </a:r>
            <a:endParaRPr lang="en-GB" dirty="0"/>
          </a:p>
        </p:txBody>
      </p:sp>
    </p:spTree>
    <p:extLst>
      <p:ext uri="{BB962C8B-B14F-4D97-AF65-F5344CB8AC3E}">
        <p14:creationId xmlns:p14="http://schemas.microsoft.com/office/powerpoint/2010/main" val="1772135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7666" y="1836715"/>
            <a:ext cx="3694683" cy="3600000"/>
          </a:xfrm>
        </p:spPr>
        <p:txBody>
          <a:bodyPr/>
          <a:lstStyle>
            <a:lvl1pPr>
              <a:defRPr sz="1400"/>
            </a:lvl1pPr>
            <a:lvl2pPr>
              <a:defRPr sz="1400"/>
            </a:lvl2pPr>
            <a:lvl3pPr>
              <a:defRPr sz="1400"/>
            </a:lvl3pPr>
            <a:lvl4pPr>
              <a:defRPr sz="1400"/>
            </a:lvl4pPr>
            <a:lvl5pPr>
              <a:defRPr sz="140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33023" y="1836715"/>
            <a:ext cx="3694683" cy="3600000"/>
          </a:xfrm>
        </p:spPr>
        <p:txBody>
          <a:bodyPr/>
          <a:lstStyle>
            <a:lvl1pPr>
              <a:defRPr sz="1400"/>
            </a:lvl1pPr>
            <a:lvl2pPr>
              <a:defRPr sz="1400"/>
            </a:lvl2pPr>
            <a:lvl3pPr>
              <a:defRPr sz="1400"/>
            </a:lvl3pPr>
            <a:lvl4pPr>
              <a:defRPr sz="1400"/>
            </a:lvl4pPr>
            <a:lvl5pPr>
              <a:defRPr sz="140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p:cNvSpPr>
            <a:spLocks noGrp="1"/>
          </p:cNvSpPr>
          <p:nvPr>
            <p:ph sz="quarter" idx="13"/>
          </p:nvPr>
        </p:nvSpPr>
        <p:spPr>
          <a:xfrm>
            <a:off x="8108380" y="1836715"/>
            <a:ext cx="3694683" cy="3600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Slide Number Placeholder 3">
            <a:extLst>
              <a:ext uri="{FF2B5EF4-FFF2-40B4-BE49-F238E27FC236}">
                <a16:creationId xmlns:a16="http://schemas.microsoft.com/office/drawing/2014/main" id="{B47A9EFD-9046-B74C-8221-44A8B4B5D924}"/>
              </a:ext>
            </a:extLst>
          </p:cNvPr>
          <p:cNvSpPr>
            <a:spLocks noGrp="1"/>
          </p:cNvSpPr>
          <p:nvPr>
            <p:ph type="sldNum" sz="quarter" idx="12"/>
          </p:nvPr>
        </p:nvSpPr>
        <p:spPr>
          <a:xfrm>
            <a:off x="357666" y="6318000"/>
            <a:ext cx="357665" cy="262800"/>
          </a:xfrm>
          <a:prstGeom prst="rect">
            <a:avLst/>
          </a:prstGeom>
        </p:spPr>
        <p:txBody>
          <a:bodyPr/>
          <a:lstStyle>
            <a:lvl1pPr algn="l">
              <a:defRPr b="0" i="0">
                <a:latin typeface="Century Gothic" panose="020B0502020202020204" pitchFamily="34" charset="0"/>
              </a:defRPr>
            </a:lvl1pPr>
          </a:lstStyle>
          <a:p>
            <a:fld id="{0B868178-02AE-42FC-958D-6B8F13B60175}" type="slidenum">
              <a:rPr lang="en-GB" smtClean="0"/>
              <a:pPr/>
              <a:t>‹#›</a:t>
            </a:fld>
            <a:endParaRPr lang="en-GB" dirty="0"/>
          </a:p>
        </p:txBody>
      </p:sp>
      <p:sp>
        <p:nvSpPr>
          <p:cNvPr id="5" name="Footer Placeholder 4">
            <a:extLst>
              <a:ext uri="{FF2B5EF4-FFF2-40B4-BE49-F238E27FC236}">
                <a16:creationId xmlns:a16="http://schemas.microsoft.com/office/drawing/2014/main" id="{05CC85C5-98C9-F340-AACC-99F93146B92E}"/>
              </a:ext>
            </a:extLst>
          </p:cNvPr>
          <p:cNvSpPr>
            <a:spLocks noGrp="1"/>
          </p:cNvSpPr>
          <p:nvPr>
            <p:ph type="ftr" sz="quarter" idx="14"/>
          </p:nvPr>
        </p:nvSpPr>
        <p:spPr>
          <a:xfrm>
            <a:off x="4783981" y="6318000"/>
            <a:ext cx="7010623" cy="262800"/>
          </a:xfrm>
          <a:prstGeom prst="rect">
            <a:avLst/>
          </a:prstGeom>
        </p:spPr>
        <p:txBody>
          <a:bodyPr/>
          <a:lstStyle>
            <a:lvl1pPr>
              <a:defRPr/>
            </a:lvl1pPr>
          </a:lstStyle>
          <a:p>
            <a:r>
              <a:rPr lang="en-GB"/>
              <a:t>Public.   V1.0.   Martin Kingston.</a:t>
            </a:r>
            <a:endParaRPr lang="en-GB" dirty="0"/>
          </a:p>
        </p:txBody>
      </p:sp>
      <p:sp>
        <p:nvSpPr>
          <p:cNvPr id="14" name="Title 5">
            <a:extLst>
              <a:ext uri="{FF2B5EF4-FFF2-40B4-BE49-F238E27FC236}">
                <a16:creationId xmlns:a16="http://schemas.microsoft.com/office/drawing/2014/main" id="{D30E092F-B6F7-7B44-A8C4-19208837E361}"/>
              </a:ext>
            </a:extLst>
          </p:cNvPr>
          <p:cNvSpPr>
            <a:spLocks noGrp="1"/>
          </p:cNvSpPr>
          <p:nvPr>
            <p:ph type="title"/>
          </p:nvPr>
        </p:nvSpPr>
        <p:spPr>
          <a:xfrm>
            <a:off x="357664" y="359077"/>
            <a:ext cx="11436940" cy="478800"/>
          </a:xfrm>
        </p:spPr>
        <p:txBody>
          <a:bodyPr/>
          <a:lstStyle>
            <a:lvl1pPr>
              <a:defRPr sz="2400"/>
            </a:lvl1pPr>
          </a:lstStyle>
          <a:p>
            <a:r>
              <a:rPr lang="en-US"/>
              <a:t>Click to edit Master title style</a:t>
            </a:r>
            <a:endParaRPr lang="en-US" dirty="0"/>
          </a:p>
        </p:txBody>
      </p:sp>
      <p:sp>
        <p:nvSpPr>
          <p:cNvPr id="15" name="Subtitle 2">
            <a:extLst>
              <a:ext uri="{FF2B5EF4-FFF2-40B4-BE49-F238E27FC236}">
                <a16:creationId xmlns:a16="http://schemas.microsoft.com/office/drawing/2014/main" id="{F3EEBA16-796D-2D48-8AF7-498906238C38}"/>
              </a:ext>
            </a:extLst>
          </p:cNvPr>
          <p:cNvSpPr>
            <a:spLocks noGrp="1"/>
          </p:cNvSpPr>
          <p:nvPr>
            <p:ph type="subTitle" idx="15"/>
          </p:nvPr>
        </p:nvSpPr>
        <p:spPr>
          <a:xfrm>
            <a:off x="357188" y="957598"/>
            <a:ext cx="11436940" cy="540000"/>
          </a:xfrm>
        </p:spPr>
        <p:txBody>
          <a:bodyPr/>
          <a:lstStyle>
            <a:lvl1pPr marL="0" indent="0">
              <a:buNone/>
              <a:defRPr sz="1600">
                <a:solidFill>
                  <a:schemeClr val="accent1"/>
                </a:solidFill>
              </a:defRPr>
            </a:lvl1pPr>
          </a:lstStyle>
          <a:p>
            <a:r>
              <a:rPr lang="en-US"/>
              <a:t>Click to edit Master subtitle style</a:t>
            </a:r>
            <a:endParaRPr lang="en-GB" dirty="0"/>
          </a:p>
        </p:txBody>
      </p:sp>
    </p:spTree>
    <p:extLst>
      <p:ext uri="{BB962C8B-B14F-4D97-AF65-F5344CB8AC3E}">
        <p14:creationId xmlns:p14="http://schemas.microsoft.com/office/powerpoint/2010/main" val="2473933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1 image (Option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9B354AE-7652-4BAF-B8D5-6606531144EF}"/>
              </a:ext>
            </a:extLst>
          </p:cNvPr>
          <p:cNvSpPr>
            <a:spLocks noGrp="1"/>
          </p:cNvSpPr>
          <p:nvPr>
            <p:ph type="pic" sz="quarter" idx="13"/>
          </p:nvPr>
        </p:nvSpPr>
        <p:spPr>
          <a:xfrm>
            <a:off x="6079939" y="0"/>
            <a:ext cx="6080311" cy="6840538"/>
          </a:xfrm>
          <a:solidFill>
            <a:schemeClr val="bg1">
              <a:lumMod val="95000"/>
            </a:schemeClr>
          </a:solidFill>
        </p:spPr>
        <p:txBody>
          <a:bodyPr/>
          <a:lstStyle>
            <a:lvl1pPr>
              <a:defRPr b="0"/>
            </a:lvl1pPr>
          </a:lstStyle>
          <a:p>
            <a:r>
              <a:rPr lang="en-US"/>
              <a:t>Click icon to add picture</a:t>
            </a:r>
            <a:endParaRPr lang="en-GB" dirty="0"/>
          </a:p>
        </p:txBody>
      </p:sp>
      <p:sp>
        <p:nvSpPr>
          <p:cNvPr id="9" name="Slide Number Placeholder 3">
            <a:extLst>
              <a:ext uri="{FF2B5EF4-FFF2-40B4-BE49-F238E27FC236}">
                <a16:creationId xmlns:a16="http://schemas.microsoft.com/office/drawing/2014/main" id="{16410C1F-718E-484A-AF17-8FAC48E81AD8}"/>
              </a:ext>
            </a:extLst>
          </p:cNvPr>
          <p:cNvSpPr>
            <a:spLocks noGrp="1"/>
          </p:cNvSpPr>
          <p:nvPr>
            <p:ph type="sldNum" sz="quarter" idx="12"/>
          </p:nvPr>
        </p:nvSpPr>
        <p:spPr>
          <a:xfrm>
            <a:off x="357666" y="6318000"/>
            <a:ext cx="357665" cy="262800"/>
          </a:xfrm>
          <a:prstGeom prst="rect">
            <a:avLst/>
          </a:prstGeom>
        </p:spPr>
        <p:txBody>
          <a:bodyPr/>
          <a:lstStyle>
            <a:lvl1pPr algn="l">
              <a:defRPr b="0"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a16="http://schemas.microsoft.com/office/drawing/2014/main" id="{1578F1F1-78F4-414E-A13C-D2CDC2F4931E}"/>
              </a:ext>
            </a:extLst>
          </p:cNvPr>
          <p:cNvSpPr>
            <a:spLocks noGrp="1"/>
          </p:cNvSpPr>
          <p:nvPr>
            <p:ph type="ftr" sz="quarter" idx="14"/>
          </p:nvPr>
        </p:nvSpPr>
        <p:spPr>
          <a:xfrm>
            <a:off x="4783981" y="6318000"/>
            <a:ext cx="7010623" cy="262800"/>
          </a:xfrm>
          <a:prstGeom prst="rect">
            <a:avLst/>
          </a:prstGeom>
        </p:spPr>
        <p:txBody>
          <a:bodyPr/>
          <a:lstStyle>
            <a:lvl1pPr>
              <a:defRPr/>
            </a:lvl1pPr>
          </a:lstStyle>
          <a:p>
            <a:r>
              <a:rPr lang="en-GB"/>
              <a:t>Public.   V1.0.   Martin Kingston.</a:t>
            </a:r>
            <a:endParaRPr lang="en-GB" dirty="0"/>
          </a:p>
        </p:txBody>
      </p:sp>
      <p:sp>
        <p:nvSpPr>
          <p:cNvPr id="10" name="Content Placeholder 2">
            <a:extLst>
              <a:ext uri="{FF2B5EF4-FFF2-40B4-BE49-F238E27FC236}">
                <a16:creationId xmlns:a16="http://schemas.microsoft.com/office/drawing/2014/main" id="{848F44C8-2D4C-AE4B-BF52-B6A0C5D0B00F}"/>
              </a:ext>
            </a:extLst>
          </p:cNvPr>
          <p:cNvSpPr>
            <a:spLocks noGrp="1"/>
          </p:cNvSpPr>
          <p:nvPr>
            <p:ph sz="half" idx="1"/>
          </p:nvPr>
        </p:nvSpPr>
        <p:spPr>
          <a:xfrm>
            <a:off x="357188" y="1836715"/>
            <a:ext cx="5363637" cy="3600000"/>
          </a:xfrm>
        </p:spPr>
        <p:txBody>
          <a:bodyPr/>
          <a:lstStyle>
            <a:lvl1pPr>
              <a:defRPr sz="1400"/>
            </a:lvl1pPr>
            <a:lvl2pPr>
              <a:defRPr sz="1400"/>
            </a:lvl2pPr>
            <a:lvl3pPr>
              <a:defRPr sz="1400"/>
            </a:lvl3pPr>
            <a:lvl4pPr>
              <a:defRPr sz="1400"/>
            </a:lvl4pPr>
            <a:lvl5pPr>
              <a:defRPr sz="140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itle 5">
            <a:extLst>
              <a:ext uri="{FF2B5EF4-FFF2-40B4-BE49-F238E27FC236}">
                <a16:creationId xmlns:a16="http://schemas.microsoft.com/office/drawing/2014/main" id="{3FB7F032-77A8-1041-A67A-3C55122651AC}"/>
              </a:ext>
            </a:extLst>
          </p:cNvPr>
          <p:cNvSpPr>
            <a:spLocks noGrp="1"/>
          </p:cNvSpPr>
          <p:nvPr>
            <p:ph type="title"/>
          </p:nvPr>
        </p:nvSpPr>
        <p:spPr>
          <a:xfrm>
            <a:off x="357665" y="359076"/>
            <a:ext cx="5356152" cy="478800"/>
          </a:xfrm>
        </p:spPr>
        <p:txBody>
          <a:bodyPr/>
          <a:lstStyle>
            <a:lvl1pPr>
              <a:defRPr sz="2400"/>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E42BF663-1F9D-4C79-A117-E6648EC20FCE}"/>
              </a:ext>
            </a:extLst>
          </p:cNvPr>
          <p:cNvSpPr>
            <a:spLocks noGrp="1"/>
          </p:cNvSpPr>
          <p:nvPr>
            <p:ph type="subTitle" idx="15"/>
          </p:nvPr>
        </p:nvSpPr>
        <p:spPr>
          <a:xfrm>
            <a:off x="357188" y="957598"/>
            <a:ext cx="5356152" cy="540000"/>
          </a:xfrm>
        </p:spPr>
        <p:txBody>
          <a:bodyPr/>
          <a:lstStyle>
            <a:lvl1pPr marL="0" indent="0">
              <a:buNone/>
              <a:defRPr sz="1600">
                <a:solidFill>
                  <a:schemeClr val="accent1"/>
                </a:solidFill>
              </a:defRPr>
            </a:lvl1pPr>
          </a:lstStyle>
          <a:p>
            <a:r>
              <a:rPr lang="en-US"/>
              <a:t>Click to edit Master subtitle style</a:t>
            </a:r>
            <a:endParaRPr lang="en-GB" dirty="0"/>
          </a:p>
        </p:txBody>
      </p:sp>
    </p:spTree>
    <p:extLst>
      <p:ext uri="{BB962C8B-B14F-4D97-AF65-F5344CB8AC3E}">
        <p14:creationId xmlns:p14="http://schemas.microsoft.com/office/powerpoint/2010/main" val="1645980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1 image (Option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9B354AE-7652-4BAF-B8D5-6606531144EF}"/>
              </a:ext>
            </a:extLst>
          </p:cNvPr>
          <p:cNvSpPr>
            <a:spLocks noGrp="1"/>
          </p:cNvSpPr>
          <p:nvPr>
            <p:ph type="pic" sz="quarter" idx="13"/>
          </p:nvPr>
        </p:nvSpPr>
        <p:spPr>
          <a:xfrm>
            <a:off x="6079940" y="1836715"/>
            <a:ext cx="6080310" cy="3600000"/>
          </a:xfrm>
          <a:solidFill>
            <a:schemeClr val="bg1">
              <a:lumMod val="95000"/>
            </a:schemeClr>
          </a:solidFill>
        </p:spPr>
        <p:txBody>
          <a:bodyPr/>
          <a:lstStyle>
            <a:lvl1pPr>
              <a:defRPr b="0"/>
            </a:lvl1pPr>
          </a:lstStyle>
          <a:p>
            <a:r>
              <a:rPr lang="en-US"/>
              <a:t>Click icon to add picture</a:t>
            </a:r>
            <a:endParaRPr lang="en-GB" dirty="0"/>
          </a:p>
        </p:txBody>
      </p:sp>
      <p:sp>
        <p:nvSpPr>
          <p:cNvPr id="9" name="Slide Number Placeholder 3">
            <a:extLst>
              <a:ext uri="{FF2B5EF4-FFF2-40B4-BE49-F238E27FC236}">
                <a16:creationId xmlns:a16="http://schemas.microsoft.com/office/drawing/2014/main" id="{16410C1F-718E-484A-AF17-8FAC48E81AD8}"/>
              </a:ext>
            </a:extLst>
          </p:cNvPr>
          <p:cNvSpPr>
            <a:spLocks noGrp="1"/>
          </p:cNvSpPr>
          <p:nvPr>
            <p:ph type="sldNum" sz="quarter" idx="12"/>
          </p:nvPr>
        </p:nvSpPr>
        <p:spPr>
          <a:xfrm>
            <a:off x="357666" y="6318000"/>
            <a:ext cx="357665" cy="262800"/>
          </a:xfrm>
          <a:prstGeom prst="rect">
            <a:avLst/>
          </a:prstGeom>
        </p:spPr>
        <p:txBody>
          <a:bodyPr/>
          <a:lstStyle>
            <a:lvl1pPr algn="l">
              <a:defRPr b="0"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a16="http://schemas.microsoft.com/office/drawing/2014/main" id="{1578F1F1-78F4-414E-A13C-D2CDC2F4931E}"/>
              </a:ext>
            </a:extLst>
          </p:cNvPr>
          <p:cNvSpPr>
            <a:spLocks noGrp="1"/>
          </p:cNvSpPr>
          <p:nvPr>
            <p:ph type="ftr" sz="quarter" idx="14"/>
          </p:nvPr>
        </p:nvSpPr>
        <p:spPr>
          <a:xfrm>
            <a:off x="4783981" y="6318000"/>
            <a:ext cx="7010623" cy="262800"/>
          </a:xfrm>
          <a:prstGeom prst="rect">
            <a:avLst/>
          </a:prstGeom>
        </p:spPr>
        <p:txBody>
          <a:bodyPr/>
          <a:lstStyle>
            <a:lvl1pPr>
              <a:defRPr/>
            </a:lvl1pPr>
          </a:lstStyle>
          <a:p>
            <a:r>
              <a:rPr lang="en-GB"/>
              <a:t>Public.   V1.0.   Martin Kingston.</a:t>
            </a:r>
            <a:endParaRPr lang="en-GB" dirty="0"/>
          </a:p>
        </p:txBody>
      </p:sp>
      <p:sp>
        <p:nvSpPr>
          <p:cNvPr id="11" name="Content Placeholder 2">
            <a:extLst>
              <a:ext uri="{FF2B5EF4-FFF2-40B4-BE49-F238E27FC236}">
                <a16:creationId xmlns:a16="http://schemas.microsoft.com/office/drawing/2014/main" id="{6D9DFB99-858A-2743-B0F3-5783A3F7016F}"/>
              </a:ext>
            </a:extLst>
          </p:cNvPr>
          <p:cNvSpPr>
            <a:spLocks noGrp="1"/>
          </p:cNvSpPr>
          <p:nvPr>
            <p:ph sz="half" idx="1"/>
          </p:nvPr>
        </p:nvSpPr>
        <p:spPr>
          <a:xfrm>
            <a:off x="356447" y="1836715"/>
            <a:ext cx="5363637" cy="3600000"/>
          </a:xfrm>
        </p:spPr>
        <p:txBody>
          <a:bodyPr/>
          <a:lstStyle>
            <a:lvl1pPr>
              <a:defRPr sz="1400"/>
            </a:lvl1pPr>
            <a:lvl2pPr>
              <a:defRPr sz="1400"/>
            </a:lvl2pPr>
            <a:lvl3pPr>
              <a:defRPr sz="1400"/>
            </a:lvl3pPr>
            <a:lvl4pPr>
              <a:defRPr sz="1400"/>
            </a:lvl4pPr>
            <a:lvl5pPr>
              <a:defRPr sz="140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5">
            <a:extLst>
              <a:ext uri="{FF2B5EF4-FFF2-40B4-BE49-F238E27FC236}">
                <a16:creationId xmlns:a16="http://schemas.microsoft.com/office/drawing/2014/main" id="{F246D20B-3F63-C042-AFDC-DD43DB0EABF5}"/>
              </a:ext>
            </a:extLst>
          </p:cNvPr>
          <p:cNvSpPr>
            <a:spLocks noGrp="1"/>
          </p:cNvSpPr>
          <p:nvPr>
            <p:ph type="title"/>
          </p:nvPr>
        </p:nvSpPr>
        <p:spPr>
          <a:xfrm>
            <a:off x="357664" y="359077"/>
            <a:ext cx="11436940" cy="478800"/>
          </a:xfrm>
        </p:spPr>
        <p:txBody>
          <a:bodyPr/>
          <a:lstStyle>
            <a:lvl1pPr>
              <a:defRPr sz="2400"/>
            </a:lvl1pPr>
          </a:lstStyle>
          <a:p>
            <a:r>
              <a:rPr lang="en-US"/>
              <a:t>Click to edit Master title style</a:t>
            </a:r>
            <a:endParaRPr lang="en-US" dirty="0"/>
          </a:p>
        </p:txBody>
      </p:sp>
      <p:sp>
        <p:nvSpPr>
          <p:cNvPr id="13" name="Subtitle 2">
            <a:extLst>
              <a:ext uri="{FF2B5EF4-FFF2-40B4-BE49-F238E27FC236}">
                <a16:creationId xmlns:a16="http://schemas.microsoft.com/office/drawing/2014/main" id="{0B77A22A-088A-9340-B809-7B9281A7D3C3}"/>
              </a:ext>
            </a:extLst>
          </p:cNvPr>
          <p:cNvSpPr>
            <a:spLocks noGrp="1"/>
          </p:cNvSpPr>
          <p:nvPr>
            <p:ph type="subTitle" idx="15"/>
          </p:nvPr>
        </p:nvSpPr>
        <p:spPr>
          <a:xfrm>
            <a:off x="357188" y="957598"/>
            <a:ext cx="11436940" cy="540000"/>
          </a:xfrm>
        </p:spPr>
        <p:txBody>
          <a:bodyPr/>
          <a:lstStyle>
            <a:lvl1pPr marL="0" indent="0">
              <a:buNone/>
              <a:defRPr sz="1600">
                <a:solidFill>
                  <a:schemeClr val="accent1"/>
                </a:solidFill>
              </a:defRPr>
            </a:lvl1pPr>
          </a:lstStyle>
          <a:p>
            <a:r>
              <a:rPr lang="en-US"/>
              <a:t>Click to edit Master subtitle style</a:t>
            </a:r>
            <a:endParaRPr lang="en-GB" dirty="0"/>
          </a:p>
        </p:txBody>
      </p:sp>
    </p:spTree>
    <p:extLst>
      <p:ext uri="{BB962C8B-B14F-4D97-AF65-F5344CB8AC3E}">
        <p14:creationId xmlns:p14="http://schemas.microsoft.com/office/powerpoint/2010/main" val="2828272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1 image (Option 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9B354AE-7652-4BAF-B8D5-6606531144EF}"/>
              </a:ext>
            </a:extLst>
          </p:cNvPr>
          <p:cNvSpPr>
            <a:spLocks noGrp="1"/>
          </p:cNvSpPr>
          <p:nvPr>
            <p:ph type="pic" sz="quarter" idx="13"/>
          </p:nvPr>
        </p:nvSpPr>
        <p:spPr>
          <a:xfrm>
            <a:off x="4321735" y="0"/>
            <a:ext cx="7838515" cy="6840538"/>
          </a:xfrm>
          <a:solidFill>
            <a:schemeClr val="bg1">
              <a:lumMod val="95000"/>
            </a:schemeClr>
          </a:solidFill>
        </p:spPr>
        <p:txBody>
          <a:bodyPr/>
          <a:lstStyle>
            <a:lvl1pPr>
              <a:defRPr b="0"/>
            </a:lvl1pPr>
          </a:lstStyle>
          <a:p>
            <a:r>
              <a:rPr lang="en-US"/>
              <a:t>Click icon to add picture</a:t>
            </a:r>
            <a:endParaRPr lang="en-GB" dirty="0"/>
          </a:p>
        </p:txBody>
      </p:sp>
      <p:sp>
        <p:nvSpPr>
          <p:cNvPr id="9" name="Slide Number Placeholder 3">
            <a:extLst>
              <a:ext uri="{FF2B5EF4-FFF2-40B4-BE49-F238E27FC236}">
                <a16:creationId xmlns:a16="http://schemas.microsoft.com/office/drawing/2014/main" id="{16410C1F-718E-484A-AF17-8FAC48E81AD8}"/>
              </a:ext>
            </a:extLst>
          </p:cNvPr>
          <p:cNvSpPr>
            <a:spLocks noGrp="1"/>
          </p:cNvSpPr>
          <p:nvPr>
            <p:ph type="sldNum" sz="quarter" idx="12"/>
          </p:nvPr>
        </p:nvSpPr>
        <p:spPr>
          <a:xfrm>
            <a:off x="357666" y="6318000"/>
            <a:ext cx="357665" cy="262800"/>
          </a:xfrm>
          <a:prstGeom prst="rect">
            <a:avLst/>
          </a:prstGeom>
        </p:spPr>
        <p:txBody>
          <a:bodyPr/>
          <a:lstStyle>
            <a:lvl1pPr algn="l">
              <a:defRPr b="0"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a16="http://schemas.microsoft.com/office/drawing/2014/main" id="{1578F1F1-78F4-414E-A13C-D2CDC2F4931E}"/>
              </a:ext>
            </a:extLst>
          </p:cNvPr>
          <p:cNvSpPr>
            <a:spLocks noGrp="1"/>
          </p:cNvSpPr>
          <p:nvPr>
            <p:ph type="ftr" sz="quarter" idx="14"/>
          </p:nvPr>
        </p:nvSpPr>
        <p:spPr>
          <a:xfrm>
            <a:off x="4783981" y="6318000"/>
            <a:ext cx="7010623" cy="262800"/>
          </a:xfrm>
          <a:prstGeom prst="rect">
            <a:avLst/>
          </a:prstGeom>
        </p:spPr>
        <p:txBody>
          <a:bodyPr/>
          <a:lstStyle>
            <a:lvl1pPr>
              <a:defRPr/>
            </a:lvl1pPr>
          </a:lstStyle>
          <a:p>
            <a:r>
              <a:rPr lang="en-GB"/>
              <a:t>Public.   V1.0.   Martin Kingston.</a:t>
            </a:r>
            <a:endParaRPr lang="en-GB" dirty="0"/>
          </a:p>
        </p:txBody>
      </p:sp>
      <p:sp>
        <p:nvSpPr>
          <p:cNvPr id="10" name="Content Placeholder 2">
            <a:extLst>
              <a:ext uri="{FF2B5EF4-FFF2-40B4-BE49-F238E27FC236}">
                <a16:creationId xmlns:a16="http://schemas.microsoft.com/office/drawing/2014/main" id="{848F44C8-2D4C-AE4B-BF52-B6A0C5D0B00F}"/>
              </a:ext>
            </a:extLst>
          </p:cNvPr>
          <p:cNvSpPr>
            <a:spLocks noGrp="1"/>
          </p:cNvSpPr>
          <p:nvPr>
            <p:ph sz="half" idx="1"/>
          </p:nvPr>
        </p:nvSpPr>
        <p:spPr>
          <a:xfrm>
            <a:off x="364337" y="1836715"/>
            <a:ext cx="3591536" cy="3600000"/>
          </a:xfrm>
        </p:spPr>
        <p:txBody>
          <a:bodyPr/>
          <a:lstStyle>
            <a:lvl1pPr marL="180000" indent="-180000">
              <a:buFont typeface="Arial" panose="020B0604020202020204" pitchFamily="34" charset="0"/>
              <a:buChar char="•"/>
              <a:defRPr sz="1400"/>
            </a:lvl1pPr>
            <a:lvl2pPr marL="360000" indent="-180000">
              <a:buFont typeface="Arial" panose="020B0604020202020204" pitchFamily="34" charset="0"/>
              <a:buChar char="•"/>
              <a:defRPr sz="1400"/>
            </a:lvl2pPr>
            <a:lvl3pPr marL="540000" indent="-180000">
              <a:buFont typeface="Arial" panose="020B0604020202020204" pitchFamily="34" charset="0"/>
              <a:buChar char="•"/>
              <a:defRPr sz="1400"/>
            </a:lvl3pPr>
            <a:lvl4pPr marL="720000" indent="-180000">
              <a:buFont typeface="Arial" panose="020B0604020202020204" pitchFamily="34" charset="0"/>
              <a:buChar char="•"/>
              <a:defRPr sz="1400"/>
            </a:lvl4pPr>
            <a:lvl5pPr marL="900000" indent="-180000">
              <a:buFont typeface="Arial" panose="020B0604020202020204" pitchFamily="34" charset="0"/>
              <a:buChar char="•"/>
              <a:defRPr sz="140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extBox 1">
            <a:extLst>
              <a:ext uri="{FF2B5EF4-FFF2-40B4-BE49-F238E27FC236}">
                <a16:creationId xmlns:a16="http://schemas.microsoft.com/office/drawing/2014/main" id="{4DE9EC97-F32D-0545-9566-738836DA8F6E}"/>
              </a:ext>
            </a:extLst>
          </p:cNvPr>
          <p:cNvSpPr txBox="1"/>
          <p:nvPr userDrawn="1"/>
        </p:nvSpPr>
        <p:spPr>
          <a:xfrm>
            <a:off x="-23149" y="1701478"/>
            <a:ext cx="0" cy="0"/>
          </a:xfrm>
          <a:prstGeom prst="rect">
            <a:avLst/>
          </a:prstGeom>
        </p:spPr>
        <p:txBody>
          <a:bodyPr vert="horz" wrap="none" lIns="0" tIns="0" rIns="0" bIns="0" rtlCol="0" anchor="b" anchorCtr="0">
            <a:noAutofit/>
          </a:bodyPr>
          <a:lstStyle/>
          <a:p>
            <a:pPr algn="l"/>
            <a:endParaRPr lang="en-GB" dirty="0">
              <a:latin typeface="Century Gothic" panose="020B0502020202020204" pitchFamily="34" charset="0"/>
            </a:endParaRPr>
          </a:p>
        </p:txBody>
      </p:sp>
      <p:sp>
        <p:nvSpPr>
          <p:cNvPr id="3" name="TextBox 2">
            <a:extLst>
              <a:ext uri="{FF2B5EF4-FFF2-40B4-BE49-F238E27FC236}">
                <a16:creationId xmlns:a16="http://schemas.microsoft.com/office/drawing/2014/main" id="{F7633DC8-F70F-8C4E-866D-5A76125F9518}"/>
              </a:ext>
            </a:extLst>
          </p:cNvPr>
          <p:cNvSpPr txBox="1"/>
          <p:nvPr userDrawn="1"/>
        </p:nvSpPr>
        <p:spPr>
          <a:xfrm>
            <a:off x="1551008" y="98385"/>
            <a:ext cx="0" cy="0"/>
          </a:xfrm>
          <a:prstGeom prst="rect">
            <a:avLst/>
          </a:prstGeom>
        </p:spPr>
        <p:txBody>
          <a:bodyPr vert="horz" wrap="none" lIns="0" tIns="0" rIns="0" bIns="0" rtlCol="0" anchor="b" anchorCtr="0">
            <a:noAutofit/>
          </a:bodyPr>
          <a:lstStyle/>
          <a:p>
            <a:pPr algn="l"/>
            <a:endParaRPr lang="en-GB" dirty="0">
              <a:latin typeface="Century Gothic" panose="020B0502020202020204" pitchFamily="34" charset="0"/>
            </a:endParaRPr>
          </a:p>
        </p:txBody>
      </p:sp>
      <p:sp>
        <p:nvSpPr>
          <p:cNvPr id="12" name="Title 5">
            <a:extLst>
              <a:ext uri="{FF2B5EF4-FFF2-40B4-BE49-F238E27FC236}">
                <a16:creationId xmlns:a16="http://schemas.microsoft.com/office/drawing/2014/main" id="{ECC952FF-E0B4-4441-B386-1214C5DDA97D}"/>
              </a:ext>
            </a:extLst>
          </p:cNvPr>
          <p:cNvSpPr>
            <a:spLocks noGrp="1"/>
          </p:cNvSpPr>
          <p:nvPr>
            <p:ph type="title"/>
          </p:nvPr>
        </p:nvSpPr>
        <p:spPr>
          <a:xfrm>
            <a:off x="357665" y="359077"/>
            <a:ext cx="3598208" cy="478800"/>
          </a:xfrm>
        </p:spPr>
        <p:txBody>
          <a:bodyPr/>
          <a:lstStyle>
            <a:lvl1pPr>
              <a:defRPr sz="2400"/>
            </a:lvl1pPr>
          </a:lstStyle>
          <a:p>
            <a:r>
              <a:rPr lang="en-US"/>
              <a:t>Click to edit Master title style</a:t>
            </a:r>
            <a:endParaRPr lang="en-US" dirty="0"/>
          </a:p>
        </p:txBody>
      </p:sp>
      <p:sp>
        <p:nvSpPr>
          <p:cNvPr id="15" name="Subtitle 2">
            <a:extLst>
              <a:ext uri="{FF2B5EF4-FFF2-40B4-BE49-F238E27FC236}">
                <a16:creationId xmlns:a16="http://schemas.microsoft.com/office/drawing/2014/main" id="{AA8DE246-8E53-4240-8511-07FCDD555CA2}"/>
              </a:ext>
            </a:extLst>
          </p:cNvPr>
          <p:cNvSpPr>
            <a:spLocks noGrp="1"/>
          </p:cNvSpPr>
          <p:nvPr>
            <p:ph type="subTitle" idx="15"/>
          </p:nvPr>
        </p:nvSpPr>
        <p:spPr>
          <a:xfrm>
            <a:off x="357929" y="957600"/>
            <a:ext cx="3602739" cy="540000"/>
          </a:xfrm>
        </p:spPr>
        <p:txBody>
          <a:bodyPr/>
          <a:lstStyle>
            <a:lvl1pPr marL="0" indent="0">
              <a:buNone/>
              <a:defRPr sz="1600">
                <a:solidFill>
                  <a:schemeClr val="accent1"/>
                </a:solidFill>
              </a:defRPr>
            </a:lvl1pPr>
          </a:lstStyle>
          <a:p>
            <a:r>
              <a:rPr lang="en-US"/>
              <a:t>Click to edit Master subtitle style</a:t>
            </a:r>
            <a:endParaRPr lang="en-GB" dirty="0"/>
          </a:p>
        </p:txBody>
      </p:sp>
    </p:spTree>
    <p:extLst>
      <p:ext uri="{BB962C8B-B14F-4D97-AF65-F5344CB8AC3E}">
        <p14:creationId xmlns:p14="http://schemas.microsoft.com/office/powerpoint/2010/main" val="743644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2 Landscape Images">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523F891C-6BAF-9541-941C-F1E20C3F9967}"/>
              </a:ext>
            </a:extLst>
          </p:cNvPr>
          <p:cNvSpPr>
            <a:spLocks noGrp="1"/>
          </p:cNvSpPr>
          <p:nvPr>
            <p:ph type="sldNum" sz="quarter" idx="12"/>
          </p:nvPr>
        </p:nvSpPr>
        <p:spPr>
          <a:xfrm>
            <a:off x="357666" y="6318000"/>
            <a:ext cx="357665" cy="262800"/>
          </a:xfrm>
          <a:prstGeom prst="rect">
            <a:avLst/>
          </a:prstGeom>
        </p:spPr>
        <p:txBody>
          <a:bodyPr/>
          <a:lstStyle>
            <a:lvl1pPr algn="l">
              <a:defRPr b="0"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a16="http://schemas.microsoft.com/office/drawing/2014/main" id="{D006DEFA-1BEF-6B46-A02F-39786BBDCDD0}"/>
              </a:ext>
            </a:extLst>
          </p:cNvPr>
          <p:cNvSpPr>
            <a:spLocks noGrp="1"/>
          </p:cNvSpPr>
          <p:nvPr>
            <p:ph type="ftr" sz="quarter" idx="15"/>
          </p:nvPr>
        </p:nvSpPr>
        <p:spPr>
          <a:xfrm>
            <a:off x="4783981" y="6318000"/>
            <a:ext cx="7010623" cy="262800"/>
          </a:xfrm>
          <a:prstGeom prst="rect">
            <a:avLst/>
          </a:prstGeom>
        </p:spPr>
        <p:txBody>
          <a:bodyPr/>
          <a:lstStyle>
            <a:lvl1pPr>
              <a:defRPr/>
            </a:lvl1pPr>
          </a:lstStyle>
          <a:p>
            <a:r>
              <a:rPr lang="en-GB"/>
              <a:t>Public.   V1.0.   Martin Kingston.</a:t>
            </a:r>
            <a:endParaRPr lang="en-GB" dirty="0"/>
          </a:p>
        </p:txBody>
      </p:sp>
      <p:sp>
        <p:nvSpPr>
          <p:cNvPr id="11" name="Picture Placeholder 4">
            <a:extLst>
              <a:ext uri="{FF2B5EF4-FFF2-40B4-BE49-F238E27FC236}">
                <a16:creationId xmlns:a16="http://schemas.microsoft.com/office/drawing/2014/main" id="{07964F80-E2FC-6247-AF5F-317852CC82B2}"/>
              </a:ext>
            </a:extLst>
          </p:cNvPr>
          <p:cNvSpPr>
            <a:spLocks noGrp="1"/>
          </p:cNvSpPr>
          <p:nvPr>
            <p:ph type="pic" sz="quarter" idx="13"/>
          </p:nvPr>
        </p:nvSpPr>
        <p:spPr>
          <a:xfrm>
            <a:off x="6080124" y="1836715"/>
            <a:ext cx="3040156" cy="2052342"/>
          </a:xfrm>
          <a:solidFill>
            <a:schemeClr val="bg1">
              <a:lumMod val="95000"/>
            </a:schemeClr>
          </a:solidFill>
        </p:spPr>
        <p:txBody>
          <a:bodyPr/>
          <a:lstStyle>
            <a:lvl1pPr>
              <a:defRPr b="0"/>
            </a:lvl1pPr>
          </a:lstStyle>
          <a:p>
            <a:r>
              <a:rPr lang="en-US"/>
              <a:t>Click icon to add picture</a:t>
            </a:r>
            <a:endParaRPr lang="en-GB"/>
          </a:p>
        </p:txBody>
      </p:sp>
      <p:sp>
        <p:nvSpPr>
          <p:cNvPr id="12" name="Picture Placeholder 4">
            <a:extLst>
              <a:ext uri="{FF2B5EF4-FFF2-40B4-BE49-F238E27FC236}">
                <a16:creationId xmlns:a16="http://schemas.microsoft.com/office/drawing/2014/main" id="{C205DF93-8587-5340-B9D7-7603C30D36E9}"/>
              </a:ext>
            </a:extLst>
          </p:cNvPr>
          <p:cNvSpPr>
            <a:spLocks noGrp="1"/>
          </p:cNvSpPr>
          <p:nvPr>
            <p:ph type="pic" sz="quarter" idx="14"/>
          </p:nvPr>
        </p:nvSpPr>
        <p:spPr>
          <a:xfrm>
            <a:off x="9120280" y="1836715"/>
            <a:ext cx="3040156" cy="2052342"/>
          </a:xfrm>
          <a:solidFill>
            <a:schemeClr val="bg1">
              <a:lumMod val="85000"/>
            </a:schemeClr>
          </a:solidFill>
        </p:spPr>
        <p:txBody>
          <a:bodyPr/>
          <a:lstStyle>
            <a:lvl1pPr>
              <a:defRPr b="0"/>
            </a:lvl1pPr>
          </a:lstStyle>
          <a:p>
            <a:r>
              <a:rPr lang="en-US"/>
              <a:t>Click icon to add picture</a:t>
            </a:r>
            <a:endParaRPr lang="en-GB"/>
          </a:p>
        </p:txBody>
      </p:sp>
      <p:sp>
        <p:nvSpPr>
          <p:cNvPr id="13" name="Content Placeholder 2">
            <a:extLst>
              <a:ext uri="{FF2B5EF4-FFF2-40B4-BE49-F238E27FC236}">
                <a16:creationId xmlns:a16="http://schemas.microsoft.com/office/drawing/2014/main" id="{76E8A9DB-D5DA-2E44-B95F-7A4400E5B305}"/>
              </a:ext>
            </a:extLst>
          </p:cNvPr>
          <p:cNvSpPr>
            <a:spLocks noGrp="1"/>
          </p:cNvSpPr>
          <p:nvPr>
            <p:ph sz="half" idx="1"/>
          </p:nvPr>
        </p:nvSpPr>
        <p:spPr>
          <a:xfrm>
            <a:off x="356447" y="1836715"/>
            <a:ext cx="5363637" cy="3600000"/>
          </a:xfrm>
        </p:spPr>
        <p:txBody>
          <a:bodyPr/>
          <a:lstStyle>
            <a:lvl1pPr>
              <a:defRPr sz="1400"/>
            </a:lvl1pPr>
            <a:lvl2pPr>
              <a:defRPr sz="1400"/>
            </a:lvl2pPr>
            <a:lvl3pPr>
              <a:defRPr sz="1400"/>
            </a:lvl3pPr>
            <a:lvl4pPr>
              <a:defRPr sz="1400"/>
            </a:lvl4pPr>
            <a:lvl5pPr>
              <a:defRPr sz="140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itle 5">
            <a:extLst>
              <a:ext uri="{FF2B5EF4-FFF2-40B4-BE49-F238E27FC236}">
                <a16:creationId xmlns:a16="http://schemas.microsoft.com/office/drawing/2014/main" id="{501C0AF8-3D34-EB4C-A933-8858D1BA312E}"/>
              </a:ext>
            </a:extLst>
          </p:cNvPr>
          <p:cNvSpPr>
            <a:spLocks noGrp="1"/>
          </p:cNvSpPr>
          <p:nvPr>
            <p:ph type="title"/>
          </p:nvPr>
        </p:nvSpPr>
        <p:spPr>
          <a:xfrm>
            <a:off x="357664" y="359077"/>
            <a:ext cx="11436940" cy="478800"/>
          </a:xfrm>
        </p:spPr>
        <p:txBody>
          <a:bodyPr/>
          <a:lstStyle>
            <a:lvl1pPr>
              <a:defRPr sz="2400"/>
            </a:lvl1pPr>
          </a:lstStyle>
          <a:p>
            <a:r>
              <a:rPr lang="en-US"/>
              <a:t>Click to edit Master title style</a:t>
            </a:r>
            <a:endParaRPr lang="en-US" dirty="0"/>
          </a:p>
        </p:txBody>
      </p:sp>
      <p:sp>
        <p:nvSpPr>
          <p:cNvPr id="17" name="Subtitle 2">
            <a:extLst>
              <a:ext uri="{FF2B5EF4-FFF2-40B4-BE49-F238E27FC236}">
                <a16:creationId xmlns:a16="http://schemas.microsoft.com/office/drawing/2014/main" id="{2179E597-0F63-5048-895A-75B3E3964E6B}"/>
              </a:ext>
            </a:extLst>
          </p:cNvPr>
          <p:cNvSpPr>
            <a:spLocks noGrp="1"/>
          </p:cNvSpPr>
          <p:nvPr>
            <p:ph type="subTitle" idx="16"/>
          </p:nvPr>
        </p:nvSpPr>
        <p:spPr>
          <a:xfrm>
            <a:off x="357188" y="957598"/>
            <a:ext cx="11436940" cy="540000"/>
          </a:xfrm>
        </p:spPr>
        <p:txBody>
          <a:bodyPr/>
          <a:lstStyle>
            <a:lvl1pPr marL="0" indent="0">
              <a:buNone/>
              <a:defRPr sz="1600">
                <a:solidFill>
                  <a:schemeClr val="accent1"/>
                </a:solidFill>
              </a:defRPr>
            </a:lvl1pPr>
          </a:lstStyle>
          <a:p>
            <a:r>
              <a:rPr lang="en-US"/>
              <a:t>Click to edit Master subtitle style</a:t>
            </a:r>
            <a:endParaRPr lang="en-GB" dirty="0"/>
          </a:p>
        </p:txBody>
      </p:sp>
    </p:spTree>
    <p:extLst>
      <p:ext uri="{BB962C8B-B14F-4D97-AF65-F5344CB8AC3E}">
        <p14:creationId xmlns:p14="http://schemas.microsoft.com/office/powerpoint/2010/main" val="1249825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2 Portrait Image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035A9AE-09A5-490F-8FA9-56997A9CD86C}"/>
              </a:ext>
            </a:extLst>
          </p:cNvPr>
          <p:cNvSpPr>
            <a:spLocks noGrp="1"/>
          </p:cNvSpPr>
          <p:nvPr>
            <p:ph type="pic" sz="quarter" idx="13"/>
          </p:nvPr>
        </p:nvSpPr>
        <p:spPr>
          <a:xfrm>
            <a:off x="6080311" y="1836715"/>
            <a:ext cx="3040156" cy="3600001"/>
          </a:xfrm>
          <a:solidFill>
            <a:schemeClr val="bg1">
              <a:lumMod val="95000"/>
            </a:schemeClr>
          </a:solidFill>
          <a:ln>
            <a:noFill/>
          </a:ln>
        </p:spPr>
        <p:txBody>
          <a:bodyPr/>
          <a:lstStyle>
            <a:lvl1pPr>
              <a:defRPr b="0"/>
            </a:lvl1pPr>
          </a:lstStyle>
          <a:p>
            <a:r>
              <a:rPr lang="en-US"/>
              <a:t>Click icon to add picture</a:t>
            </a:r>
            <a:endParaRPr lang="en-GB"/>
          </a:p>
        </p:txBody>
      </p:sp>
      <p:sp>
        <p:nvSpPr>
          <p:cNvPr id="10" name="Picture Placeholder 4">
            <a:extLst>
              <a:ext uri="{FF2B5EF4-FFF2-40B4-BE49-F238E27FC236}">
                <a16:creationId xmlns:a16="http://schemas.microsoft.com/office/drawing/2014/main" id="{8756929E-2779-4685-B9F6-29B8DD163C6B}"/>
              </a:ext>
            </a:extLst>
          </p:cNvPr>
          <p:cNvSpPr>
            <a:spLocks noGrp="1"/>
          </p:cNvSpPr>
          <p:nvPr>
            <p:ph type="pic" sz="quarter" idx="14"/>
          </p:nvPr>
        </p:nvSpPr>
        <p:spPr>
          <a:xfrm>
            <a:off x="9120467" y="1836715"/>
            <a:ext cx="3040156" cy="3600001"/>
          </a:xfrm>
          <a:solidFill>
            <a:schemeClr val="bg1">
              <a:lumMod val="85000"/>
            </a:schemeClr>
          </a:solidFill>
          <a:ln>
            <a:noFill/>
          </a:ln>
        </p:spPr>
        <p:txBody>
          <a:bodyPr/>
          <a:lstStyle>
            <a:lvl1pPr>
              <a:defRPr b="0"/>
            </a:lvl1pPr>
          </a:lstStyle>
          <a:p>
            <a:r>
              <a:rPr lang="en-US"/>
              <a:t>Click icon to add picture</a:t>
            </a:r>
            <a:endParaRPr lang="en-GB"/>
          </a:p>
        </p:txBody>
      </p:sp>
      <p:sp>
        <p:nvSpPr>
          <p:cNvPr id="9" name="Slide Number Placeholder 3">
            <a:extLst>
              <a:ext uri="{FF2B5EF4-FFF2-40B4-BE49-F238E27FC236}">
                <a16:creationId xmlns:a16="http://schemas.microsoft.com/office/drawing/2014/main" id="{8FF3DD65-4A0B-D240-9541-3D719238697C}"/>
              </a:ext>
            </a:extLst>
          </p:cNvPr>
          <p:cNvSpPr>
            <a:spLocks noGrp="1"/>
          </p:cNvSpPr>
          <p:nvPr>
            <p:ph type="sldNum" sz="quarter" idx="12"/>
          </p:nvPr>
        </p:nvSpPr>
        <p:spPr>
          <a:xfrm>
            <a:off x="357666" y="6318000"/>
            <a:ext cx="357665" cy="262800"/>
          </a:xfrm>
          <a:prstGeom prst="rect">
            <a:avLst/>
          </a:prstGeom>
        </p:spPr>
        <p:txBody>
          <a:bodyPr/>
          <a:lstStyle>
            <a:lvl1pPr algn="l">
              <a:defRPr b="0"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a16="http://schemas.microsoft.com/office/drawing/2014/main" id="{39C0F6CB-95C2-9242-9007-9A88BB8A93EA}"/>
              </a:ext>
            </a:extLst>
          </p:cNvPr>
          <p:cNvSpPr>
            <a:spLocks noGrp="1"/>
          </p:cNvSpPr>
          <p:nvPr>
            <p:ph type="ftr" sz="quarter" idx="15"/>
          </p:nvPr>
        </p:nvSpPr>
        <p:spPr>
          <a:xfrm>
            <a:off x="4783981" y="6318000"/>
            <a:ext cx="7010623" cy="262800"/>
          </a:xfrm>
          <a:prstGeom prst="rect">
            <a:avLst/>
          </a:prstGeom>
        </p:spPr>
        <p:txBody>
          <a:bodyPr/>
          <a:lstStyle>
            <a:lvl1pPr>
              <a:defRPr/>
            </a:lvl1pPr>
          </a:lstStyle>
          <a:p>
            <a:r>
              <a:rPr lang="en-GB"/>
              <a:t>Public.   V1.0.   Martin Kingston.</a:t>
            </a:r>
            <a:endParaRPr lang="en-GB" dirty="0"/>
          </a:p>
        </p:txBody>
      </p:sp>
      <p:sp>
        <p:nvSpPr>
          <p:cNvPr id="12" name="Content Placeholder 2">
            <a:extLst>
              <a:ext uri="{FF2B5EF4-FFF2-40B4-BE49-F238E27FC236}">
                <a16:creationId xmlns:a16="http://schemas.microsoft.com/office/drawing/2014/main" id="{52110A7B-0C7F-B644-A80F-A91B28D893D0}"/>
              </a:ext>
            </a:extLst>
          </p:cNvPr>
          <p:cNvSpPr>
            <a:spLocks noGrp="1"/>
          </p:cNvSpPr>
          <p:nvPr>
            <p:ph sz="half" idx="1"/>
          </p:nvPr>
        </p:nvSpPr>
        <p:spPr>
          <a:xfrm>
            <a:off x="356447" y="1836715"/>
            <a:ext cx="5363637" cy="3600000"/>
          </a:xfrm>
        </p:spPr>
        <p:txBody>
          <a:bodyPr/>
          <a:lstStyle>
            <a:lvl1pPr>
              <a:defRPr sz="1400"/>
            </a:lvl1pPr>
            <a:lvl2pPr>
              <a:defRPr sz="1400"/>
            </a:lvl2pPr>
            <a:lvl3pPr>
              <a:defRPr sz="1400"/>
            </a:lvl3pPr>
            <a:lvl4pPr>
              <a:defRPr sz="1400"/>
            </a:lvl4pPr>
            <a:lvl5pPr>
              <a:defRPr sz="140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itle 5">
            <a:extLst>
              <a:ext uri="{FF2B5EF4-FFF2-40B4-BE49-F238E27FC236}">
                <a16:creationId xmlns:a16="http://schemas.microsoft.com/office/drawing/2014/main" id="{12848B2E-CDC5-EB4C-B521-24B49C3F89BA}"/>
              </a:ext>
            </a:extLst>
          </p:cNvPr>
          <p:cNvSpPr>
            <a:spLocks noGrp="1"/>
          </p:cNvSpPr>
          <p:nvPr>
            <p:ph type="title"/>
          </p:nvPr>
        </p:nvSpPr>
        <p:spPr>
          <a:xfrm>
            <a:off x="357664" y="359077"/>
            <a:ext cx="11436940" cy="478800"/>
          </a:xfrm>
        </p:spPr>
        <p:txBody>
          <a:bodyPr/>
          <a:lstStyle>
            <a:lvl1pPr>
              <a:defRPr sz="2400"/>
            </a:lvl1pPr>
          </a:lstStyle>
          <a:p>
            <a:r>
              <a:rPr lang="en-US"/>
              <a:t>Click to edit Master title style</a:t>
            </a:r>
            <a:endParaRPr lang="en-US" dirty="0"/>
          </a:p>
        </p:txBody>
      </p:sp>
      <p:sp>
        <p:nvSpPr>
          <p:cNvPr id="17" name="Subtitle 2">
            <a:extLst>
              <a:ext uri="{FF2B5EF4-FFF2-40B4-BE49-F238E27FC236}">
                <a16:creationId xmlns:a16="http://schemas.microsoft.com/office/drawing/2014/main" id="{D121725A-38A6-4542-920E-C7E5319C2A42}"/>
              </a:ext>
            </a:extLst>
          </p:cNvPr>
          <p:cNvSpPr>
            <a:spLocks noGrp="1"/>
          </p:cNvSpPr>
          <p:nvPr>
            <p:ph type="subTitle" idx="16"/>
          </p:nvPr>
        </p:nvSpPr>
        <p:spPr>
          <a:xfrm>
            <a:off x="357188" y="957598"/>
            <a:ext cx="11436940" cy="540000"/>
          </a:xfrm>
        </p:spPr>
        <p:txBody>
          <a:bodyPr/>
          <a:lstStyle>
            <a:lvl1pPr marL="0" indent="0">
              <a:buNone/>
              <a:defRPr sz="1600">
                <a:solidFill>
                  <a:schemeClr val="accent1"/>
                </a:solidFill>
              </a:defRPr>
            </a:lvl1pPr>
          </a:lstStyle>
          <a:p>
            <a:r>
              <a:rPr lang="en-US"/>
              <a:t>Click to edit Master subtitle style</a:t>
            </a:r>
            <a:endParaRPr lang="en-GB" dirty="0"/>
          </a:p>
        </p:txBody>
      </p:sp>
    </p:spTree>
    <p:extLst>
      <p:ext uri="{BB962C8B-B14F-4D97-AF65-F5344CB8AC3E}">
        <p14:creationId xmlns:p14="http://schemas.microsoft.com/office/powerpoint/2010/main" val="1862941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3 Images">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EF95CA88-6E93-41FD-95E1-3CBCD8250032}"/>
              </a:ext>
            </a:extLst>
          </p:cNvPr>
          <p:cNvSpPr>
            <a:spLocks noGrp="1"/>
          </p:cNvSpPr>
          <p:nvPr>
            <p:ph type="pic" sz="quarter" idx="13"/>
          </p:nvPr>
        </p:nvSpPr>
        <p:spPr>
          <a:xfrm>
            <a:off x="6080311" y="1836715"/>
            <a:ext cx="3040156" cy="4086280"/>
          </a:xfrm>
          <a:solidFill>
            <a:schemeClr val="bg1">
              <a:lumMod val="95000"/>
            </a:schemeClr>
          </a:solidFill>
        </p:spPr>
        <p:txBody>
          <a:bodyPr/>
          <a:lstStyle>
            <a:lvl1pPr>
              <a:defRPr b="0"/>
            </a:lvl1pPr>
          </a:lstStyle>
          <a:p>
            <a:r>
              <a:rPr lang="en-US"/>
              <a:t>Click icon to add picture</a:t>
            </a:r>
            <a:endParaRPr lang="en-GB" dirty="0"/>
          </a:p>
        </p:txBody>
      </p:sp>
      <p:sp>
        <p:nvSpPr>
          <p:cNvPr id="10" name="Picture Placeholder 4">
            <a:extLst>
              <a:ext uri="{FF2B5EF4-FFF2-40B4-BE49-F238E27FC236}">
                <a16:creationId xmlns:a16="http://schemas.microsoft.com/office/drawing/2014/main" id="{465383E4-9B0A-43BD-B164-89BFC7F626D7}"/>
              </a:ext>
            </a:extLst>
          </p:cNvPr>
          <p:cNvSpPr>
            <a:spLocks noGrp="1"/>
          </p:cNvSpPr>
          <p:nvPr>
            <p:ph type="pic" sz="quarter" idx="14"/>
          </p:nvPr>
        </p:nvSpPr>
        <p:spPr>
          <a:xfrm>
            <a:off x="9120467" y="1836715"/>
            <a:ext cx="3040156" cy="2052342"/>
          </a:xfrm>
          <a:solidFill>
            <a:schemeClr val="bg1">
              <a:lumMod val="85000"/>
            </a:schemeClr>
          </a:solidFill>
        </p:spPr>
        <p:txBody>
          <a:bodyPr/>
          <a:lstStyle>
            <a:lvl1pPr>
              <a:defRPr b="0"/>
            </a:lvl1pPr>
          </a:lstStyle>
          <a:p>
            <a:r>
              <a:rPr lang="en-US"/>
              <a:t>Click icon to add picture</a:t>
            </a:r>
            <a:endParaRPr lang="en-GB"/>
          </a:p>
        </p:txBody>
      </p:sp>
      <p:sp>
        <p:nvSpPr>
          <p:cNvPr id="11" name="Picture Placeholder 4">
            <a:extLst>
              <a:ext uri="{FF2B5EF4-FFF2-40B4-BE49-F238E27FC236}">
                <a16:creationId xmlns:a16="http://schemas.microsoft.com/office/drawing/2014/main" id="{04BD122D-3F9A-4C09-96ED-16A8A704A694}"/>
              </a:ext>
            </a:extLst>
          </p:cNvPr>
          <p:cNvSpPr>
            <a:spLocks noGrp="1"/>
          </p:cNvSpPr>
          <p:nvPr>
            <p:ph type="pic" sz="quarter" idx="15"/>
          </p:nvPr>
        </p:nvSpPr>
        <p:spPr>
          <a:xfrm>
            <a:off x="9120467" y="3889057"/>
            <a:ext cx="3040156" cy="2033938"/>
          </a:xfrm>
          <a:solidFill>
            <a:schemeClr val="bg1">
              <a:lumMod val="75000"/>
            </a:schemeClr>
          </a:solidFill>
        </p:spPr>
        <p:txBody>
          <a:bodyPr/>
          <a:lstStyle>
            <a:lvl1pPr>
              <a:defRPr b="0"/>
            </a:lvl1pPr>
          </a:lstStyle>
          <a:p>
            <a:r>
              <a:rPr lang="en-US"/>
              <a:t>Click icon to add picture</a:t>
            </a:r>
            <a:endParaRPr lang="en-GB"/>
          </a:p>
        </p:txBody>
      </p:sp>
      <p:sp>
        <p:nvSpPr>
          <p:cNvPr id="13" name="Slide Number Placeholder 3">
            <a:extLst>
              <a:ext uri="{FF2B5EF4-FFF2-40B4-BE49-F238E27FC236}">
                <a16:creationId xmlns:a16="http://schemas.microsoft.com/office/drawing/2014/main" id="{7113D4FE-C9FD-D440-9DF5-E485B502DA33}"/>
              </a:ext>
            </a:extLst>
          </p:cNvPr>
          <p:cNvSpPr>
            <a:spLocks noGrp="1"/>
          </p:cNvSpPr>
          <p:nvPr>
            <p:ph type="sldNum" sz="quarter" idx="12"/>
          </p:nvPr>
        </p:nvSpPr>
        <p:spPr>
          <a:xfrm>
            <a:off x="357666" y="6318000"/>
            <a:ext cx="357665" cy="262800"/>
          </a:xfrm>
          <a:prstGeom prst="rect">
            <a:avLst/>
          </a:prstGeom>
        </p:spPr>
        <p:txBody>
          <a:bodyPr/>
          <a:lstStyle>
            <a:lvl1pPr algn="l">
              <a:defRPr b="0" i="0">
                <a:latin typeface="Century Gothic" panose="020B0502020202020204" pitchFamily="34" charset="0"/>
              </a:defRPr>
            </a:lvl1pPr>
          </a:lstStyle>
          <a:p>
            <a:fld id="{0B868178-02AE-42FC-958D-6B8F13B60175}" type="slidenum">
              <a:rPr lang="en-GB" smtClean="0"/>
              <a:pPr/>
              <a:t>‹#›</a:t>
            </a:fld>
            <a:endParaRPr lang="en-GB" dirty="0"/>
          </a:p>
        </p:txBody>
      </p:sp>
      <p:sp>
        <p:nvSpPr>
          <p:cNvPr id="6" name="Footer Placeholder 5">
            <a:extLst>
              <a:ext uri="{FF2B5EF4-FFF2-40B4-BE49-F238E27FC236}">
                <a16:creationId xmlns:a16="http://schemas.microsoft.com/office/drawing/2014/main" id="{38375438-2D15-5247-8901-EF46DA883F83}"/>
              </a:ext>
            </a:extLst>
          </p:cNvPr>
          <p:cNvSpPr>
            <a:spLocks noGrp="1"/>
          </p:cNvSpPr>
          <p:nvPr>
            <p:ph type="ftr" sz="quarter" idx="16"/>
          </p:nvPr>
        </p:nvSpPr>
        <p:spPr>
          <a:xfrm>
            <a:off x="4783981" y="6318000"/>
            <a:ext cx="7010623" cy="262800"/>
          </a:xfrm>
          <a:prstGeom prst="rect">
            <a:avLst/>
          </a:prstGeom>
        </p:spPr>
        <p:txBody>
          <a:bodyPr/>
          <a:lstStyle>
            <a:lvl1pPr>
              <a:defRPr/>
            </a:lvl1pPr>
          </a:lstStyle>
          <a:p>
            <a:r>
              <a:rPr lang="en-GB"/>
              <a:t>Public.   V1.0.   Martin Kingston.</a:t>
            </a:r>
            <a:endParaRPr lang="en-GB" dirty="0"/>
          </a:p>
        </p:txBody>
      </p:sp>
      <p:sp>
        <p:nvSpPr>
          <p:cNvPr id="14" name="Content Placeholder 2">
            <a:extLst>
              <a:ext uri="{FF2B5EF4-FFF2-40B4-BE49-F238E27FC236}">
                <a16:creationId xmlns:a16="http://schemas.microsoft.com/office/drawing/2014/main" id="{9ACCB10C-DD18-1C43-898E-3705B6864B45}"/>
              </a:ext>
            </a:extLst>
          </p:cNvPr>
          <p:cNvSpPr>
            <a:spLocks noGrp="1"/>
          </p:cNvSpPr>
          <p:nvPr>
            <p:ph sz="half" idx="1"/>
          </p:nvPr>
        </p:nvSpPr>
        <p:spPr>
          <a:xfrm>
            <a:off x="356447" y="1836715"/>
            <a:ext cx="5363637" cy="3600000"/>
          </a:xfrm>
        </p:spPr>
        <p:txBody>
          <a:bodyPr/>
          <a:lstStyle>
            <a:lvl1pPr>
              <a:defRPr sz="1400"/>
            </a:lvl1pPr>
            <a:lvl2pPr>
              <a:defRPr sz="1400"/>
            </a:lvl2pPr>
            <a:lvl3pPr>
              <a:defRPr sz="1400"/>
            </a:lvl3pPr>
            <a:lvl4pPr>
              <a:defRPr sz="1400"/>
            </a:lvl4pPr>
            <a:lvl5pPr>
              <a:defRPr sz="140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itle 5">
            <a:extLst>
              <a:ext uri="{FF2B5EF4-FFF2-40B4-BE49-F238E27FC236}">
                <a16:creationId xmlns:a16="http://schemas.microsoft.com/office/drawing/2014/main" id="{2CC773A9-D25C-1246-A8DA-07781CAF4964}"/>
              </a:ext>
            </a:extLst>
          </p:cNvPr>
          <p:cNvSpPr>
            <a:spLocks noGrp="1"/>
          </p:cNvSpPr>
          <p:nvPr>
            <p:ph type="title"/>
          </p:nvPr>
        </p:nvSpPr>
        <p:spPr>
          <a:xfrm>
            <a:off x="357664" y="359077"/>
            <a:ext cx="11436940" cy="478800"/>
          </a:xfrm>
        </p:spPr>
        <p:txBody>
          <a:bodyPr/>
          <a:lstStyle>
            <a:lvl1pPr>
              <a:defRPr sz="2400"/>
            </a:lvl1pPr>
          </a:lstStyle>
          <a:p>
            <a:r>
              <a:rPr lang="en-US"/>
              <a:t>Click to edit Master title style</a:t>
            </a:r>
            <a:endParaRPr lang="en-US" dirty="0"/>
          </a:p>
        </p:txBody>
      </p:sp>
      <p:sp>
        <p:nvSpPr>
          <p:cNvPr id="18" name="Subtitle 2">
            <a:extLst>
              <a:ext uri="{FF2B5EF4-FFF2-40B4-BE49-F238E27FC236}">
                <a16:creationId xmlns:a16="http://schemas.microsoft.com/office/drawing/2014/main" id="{0487ED2A-9F49-C046-9AAE-41AFA9420B7E}"/>
              </a:ext>
            </a:extLst>
          </p:cNvPr>
          <p:cNvSpPr>
            <a:spLocks noGrp="1"/>
          </p:cNvSpPr>
          <p:nvPr>
            <p:ph type="subTitle" idx="17"/>
          </p:nvPr>
        </p:nvSpPr>
        <p:spPr>
          <a:xfrm>
            <a:off x="357188" y="957598"/>
            <a:ext cx="11436940" cy="540000"/>
          </a:xfrm>
        </p:spPr>
        <p:txBody>
          <a:bodyPr/>
          <a:lstStyle>
            <a:lvl1pPr marL="0" indent="0">
              <a:buNone/>
              <a:defRPr sz="1600">
                <a:solidFill>
                  <a:schemeClr val="accent1"/>
                </a:solidFill>
              </a:defRPr>
            </a:lvl1pPr>
          </a:lstStyle>
          <a:p>
            <a:r>
              <a:rPr lang="en-US"/>
              <a:t>Click to edit Master subtitle style</a:t>
            </a:r>
            <a:endParaRPr lang="en-GB" dirty="0"/>
          </a:p>
        </p:txBody>
      </p:sp>
    </p:spTree>
    <p:extLst>
      <p:ext uri="{BB962C8B-B14F-4D97-AF65-F5344CB8AC3E}">
        <p14:creationId xmlns:p14="http://schemas.microsoft.com/office/powerpoint/2010/main" val="3455967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Slide With Sub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2EB378-51D5-45F4-B5FE-01AF1EB4CC3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927" r="2493" b="12444"/>
          <a:stretch/>
        </p:blipFill>
        <p:spPr>
          <a:xfrm>
            <a:off x="0" y="-1"/>
            <a:ext cx="12160250" cy="6840539"/>
          </a:xfrm>
          <a:prstGeom prst="rect">
            <a:avLst/>
          </a:prstGeom>
        </p:spPr>
      </p:pic>
      <p:sp>
        <p:nvSpPr>
          <p:cNvPr id="8" name="Title 1">
            <a:extLst>
              <a:ext uri="{FF2B5EF4-FFF2-40B4-BE49-F238E27FC236}">
                <a16:creationId xmlns:a16="http://schemas.microsoft.com/office/drawing/2014/main" id="{D91667F9-5396-4876-8093-2B610B8C72B2}"/>
              </a:ext>
            </a:extLst>
          </p:cNvPr>
          <p:cNvSpPr>
            <a:spLocks noGrp="1"/>
          </p:cNvSpPr>
          <p:nvPr>
            <p:ph type="ctrTitle" hasCustomPrompt="1"/>
          </p:nvPr>
        </p:nvSpPr>
        <p:spPr>
          <a:xfrm>
            <a:off x="357665" y="1559485"/>
            <a:ext cx="11437200" cy="1193793"/>
          </a:xfrm>
        </p:spPr>
        <p:txBody>
          <a:bodyPr/>
          <a:lstStyle>
            <a:lvl1pPr algn="l">
              <a:lnSpc>
                <a:spcPct val="85000"/>
              </a:lnSpc>
              <a:defRPr sz="4800" b="1" i="0">
                <a:solidFill>
                  <a:schemeClr val="bg1"/>
                </a:solidFill>
                <a:latin typeface="Century Gothic" panose="020B0502020202020204" pitchFamily="34" charset="0"/>
                <a:cs typeface="BT Curve Headline" panose="020B0503020203020204" pitchFamily="34" charset="0"/>
              </a:defRPr>
            </a:lvl1pPr>
          </a:lstStyle>
          <a:p>
            <a:r>
              <a:rPr lang="en-US" dirty="0"/>
              <a:t>Title slide</a:t>
            </a:r>
            <a:endParaRPr lang="en-GB" dirty="0"/>
          </a:p>
        </p:txBody>
      </p:sp>
      <p:sp>
        <p:nvSpPr>
          <p:cNvPr id="9" name="Slide Number Placeholder 3">
            <a:extLst>
              <a:ext uri="{FF2B5EF4-FFF2-40B4-BE49-F238E27FC236}">
                <a16:creationId xmlns:a16="http://schemas.microsoft.com/office/drawing/2014/main" id="{16B8E555-AD6D-4461-8CC5-3FEF4C783D17}"/>
              </a:ext>
            </a:extLst>
          </p:cNvPr>
          <p:cNvSpPr>
            <a:spLocks noGrp="1"/>
          </p:cNvSpPr>
          <p:nvPr>
            <p:ph type="sldNum" sz="quarter" idx="12"/>
          </p:nvPr>
        </p:nvSpPr>
        <p:spPr>
          <a:xfrm>
            <a:off x="357666" y="6318000"/>
            <a:ext cx="357665" cy="262800"/>
          </a:xfrm>
          <a:prstGeom prst="rect">
            <a:avLst/>
          </a:prstGeom>
        </p:spPr>
        <p:txBody>
          <a:bodyPr/>
          <a:lstStyle>
            <a:lvl1pPr algn="l">
              <a:defRPr b="0"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sp>
        <p:nvSpPr>
          <p:cNvPr id="11" name="Footer Placeholder 4">
            <a:extLst>
              <a:ext uri="{FF2B5EF4-FFF2-40B4-BE49-F238E27FC236}">
                <a16:creationId xmlns:a16="http://schemas.microsoft.com/office/drawing/2014/main" id="{A0C38C5F-CC70-47C6-A7A3-EE6C45411CEB}"/>
              </a:ext>
            </a:extLst>
          </p:cNvPr>
          <p:cNvSpPr>
            <a:spLocks noGrp="1"/>
          </p:cNvSpPr>
          <p:nvPr>
            <p:ph type="ftr" sz="quarter" idx="3"/>
          </p:nvPr>
        </p:nvSpPr>
        <p:spPr>
          <a:xfrm>
            <a:off x="4783981" y="6318000"/>
            <a:ext cx="7010623" cy="262800"/>
          </a:xfrm>
          <a:prstGeom prst="rect">
            <a:avLst/>
          </a:prstGeom>
        </p:spPr>
        <p:txBody>
          <a:bodyPr vert="horz" lIns="0" tIns="0" rIns="0" bIns="0" rtlCol="0" anchor="b" anchorCtr="0">
            <a:noAutofit/>
          </a:bodyPr>
          <a:lstStyle>
            <a:lvl1pPr marL="0" marR="0" indent="0" algn="r" defTabSz="914400" rtl="0" eaLnBrk="1" fontAlgn="auto" latinLnBrk="0" hangingPunct="1">
              <a:lnSpc>
                <a:spcPct val="100000"/>
              </a:lnSpc>
              <a:spcBef>
                <a:spcPts val="0"/>
              </a:spcBef>
              <a:spcAft>
                <a:spcPts val="0"/>
              </a:spcAft>
              <a:buClrTx/>
              <a:buSzTx/>
              <a:buFontTx/>
              <a:buNone/>
              <a:tabLst/>
              <a:defRPr sz="994" b="0">
                <a:solidFill>
                  <a:schemeClr val="bg1"/>
                </a:solidFill>
                <a:latin typeface="Century Gothic" panose="020B0502020202020204" pitchFamily="34" charset="0"/>
              </a:defRPr>
            </a:lvl1pPr>
          </a:lstStyle>
          <a:p>
            <a:r>
              <a:rPr lang="en-GB"/>
              <a:t>Public.   V1.0.   Martin Kingston.</a:t>
            </a:r>
            <a:endParaRPr lang="en-GB" dirty="0"/>
          </a:p>
        </p:txBody>
      </p:sp>
      <p:pic>
        <p:nvPicPr>
          <p:cNvPr id="12" name="Picture 11">
            <a:extLst>
              <a:ext uri="{FF2B5EF4-FFF2-40B4-BE49-F238E27FC236}">
                <a16:creationId xmlns:a16="http://schemas.microsoft.com/office/drawing/2014/main" id="{11EC9BFF-F630-4214-B4C4-8A257903A481}"/>
              </a:ext>
            </a:extLst>
          </p:cNvPr>
          <p:cNvPicPr>
            <a:picLocks noChangeAspect="1"/>
          </p:cNvPicPr>
          <p:nvPr userDrawn="1"/>
        </p:nvPicPr>
        <p:blipFill>
          <a:blip r:embed="rId3"/>
          <a:stretch>
            <a:fillRect/>
          </a:stretch>
        </p:blipFill>
        <p:spPr>
          <a:xfrm>
            <a:off x="356844" y="370974"/>
            <a:ext cx="826738" cy="826738"/>
          </a:xfrm>
          <a:prstGeom prst="rect">
            <a:avLst/>
          </a:prstGeom>
        </p:spPr>
      </p:pic>
      <p:sp>
        <p:nvSpPr>
          <p:cNvPr id="3" name="Subtitle 2">
            <a:extLst>
              <a:ext uri="{FF2B5EF4-FFF2-40B4-BE49-F238E27FC236}">
                <a16:creationId xmlns:a16="http://schemas.microsoft.com/office/drawing/2014/main" id="{7E11C6AB-0B6D-44A6-81C1-5A9FE5473E89}"/>
              </a:ext>
            </a:extLst>
          </p:cNvPr>
          <p:cNvSpPr>
            <a:spLocks noGrp="1"/>
          </p:cNvSpPr>
          <p:nvPr>
            <p:ph type="subTitle" idx="1"/>
          </p:nvPr>
        </p:nvSpPr>
        <p:spPr>
          <a:xfrm>
            <a:off x="356843" y="3092400"/>
            <a:ext cx="11446220" cy="1651546"/>
          </a:xfrm>
        </p:spPr>
        <p:txBody>
          <a:bodyPr/>
          <a:lstStyle>
            <a:lvl1pPr marL="0" indent="0" algn="l">
              <a:lnSpc>
                <a:spcPct val="85000"/>
              </a:lnSpc>
              <a:buNone/>
              <a:defRPr sz="3600">
                <a:solidFill>
                  <a:schemeClr val="bg1"/>
                </a:solidFill>
                <a:latin typeface="Century Gothic" panose="020B0502020202020204" pitchFamily="34" charset="0"/>
              </a:defRPr>
            </a:lvl1pPr>
            <a:lvl2pPr marL="456011" indent="0" algn="ctr">
              <a:buNone/>
              <a:defRPr sz="1995"/>
            </a:lvl2pPr>
            <a:lvl3pPr marL="912023" indent="0" algn="ctr">
              <a:buNone/>
              <a:defRPr sz="1795"/>
            </a:lvl3pPr>
            <a:lvl4pPr marL="1368034" indent="0" algn="ctr">
              <a:buNone/>
              <a:defRPr sz="1596"/>
            </a:lvl4pPr>
            <a:lvl5pPr marL="1824045" indent="0" algn="ctr">
              <a:buNone/>
              <a:defRPr sz="1596"/>
            </a:lvl5pPr>
            <a:lvl6pPr marL="2280056" indent="0" algn="ctr">
              <a:buNone/>
              <a:defRPr sz="1596"/>
            </a:lvl6pPr>
            <a:lvl7pPr marL="2736068" indent="0" algn="ctr">
              <a:buNone/>
              <a:defRPr sz="1596"/>
            </a:lvl7pPr>
            <a:lvl8pPr marL="3192079" indent="0" algn="ctr">
              <a:buNone/>
              <a:defRPr sz="1596"/>
            </a:lvl8pPr>
            <a:lvl9pPr marL="3648090" indent="0" algn="ctr">
              <a:buNone/>
              <a:defRPr sz="1596"/>
            </a:lvl9pPr>
          </a:lstStyle>
          <a:p>
            <a:r>
              <a:rPr lang="en-US"/>
              <a:t>Click to edit Master subtitle style</a:t>
            </a:r>
            <a:endParaRPr lang="en-GB" dirty="0"/>
          </a:p>
        </p:txBody>
      </p:sp>
      <p:sp>
        <p:nvSpPr>
          <p:cNvPr id="16" name="Text Placeholder 3">
            <a:extLst>
              <a:ext uri="{FF2B5EF4-FFF2-40B4-BE49-F238E27FC236}">
                <a16:creationId xmlns:a16="http://schemas.microsoft.com/office/drawing/2014/main" id="{C204126E-281C-422E-9D13-2A0BC0E52044}"/>
              </a:ext>
            </a:extLst>
          </p:cNvPr>
          <p:cNvSpPr>
            <a:spLocks noGrp="1"/>
          </p:cNvSpPr>
          <p:nvPr>
            <p:ph type="body" sz="quarter" idx="13" hasCustomPrompt="1"/>
          </p:nvPr>
        </p:nvSpPr>
        <p:spPr>
          <a:xfrm>
            <a:off x="356843" y="5088061"/>
            <a:ext cx="2616200" cy="442912"/>
          </a:xfrm>
        </p:spPr>
        <p:txBody>
          <a:bodyPr/>
          <a:lstStyle>
            <a:lvl1pPr marL="0" indent="0">
              <a:buNone/>
              <a:defRPr lang="en-US" sz="1987" b="0" i="0" kern="1200" dirty="0" smtClean="0">
                <a:solidFill>
                  <a:schemeClr val="bg1"/>
                </a:solidFill>
                <a:latin typeface="Century Gothic" panose="020B0502020202020204" pitchFamily="34" charset="0"/>
                <a:ea typeface="+mn-ea"/>
                <a:cs typeface="+mn-cs"/>
              </a:defRPr>
            </a:lvl1pPr>
            <a:lvl2pPr marL="180000" indent="0">
              <a:buNone/>
              <a:defRPr/>
            </a:lvl2pPr>
            <a:lvl3pPr marL="361170" indent="0">
              <a:buNone/>
              <a:defRPr/>
            </a:lvl3pPr>
            <a:lvl4pPr marL="541170" indent="0">
              <a:buNone/>
              <a:defRPr/>
            </a:lvl4pPr>
            <a:lvl5pPr marL="721170" indent="0">
              <a:buNone/>
              <a:defRPr/>
            </a:lvl5pPr>
          </a:lstStyle>
          <a:p>
            <a:pPr lvl="0"/>
            <a:r>
              <a:rPr lang="en-US" dirty="0"/>
              <a:t>Date</a:t>
            </a:r>
          </a:p>
        </p:txBody>
      </p:sp>
    </p:spTree>
    <p:extLst>
      <p:ext uri="{BB962C8B-B14F-4D97-AF65-F5344CB8AC3E}">
        <p14:creationId xmlns:p14="http://schemas.microsoft.com/office/powerpoint/2010/main" val="3455681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C19ADD48-2F68-4A7D-B3D5-09506162F0FB}"/>
              </a:ext>
            </a:extLst>
          </p:cNvPr>
          <p:cNvSpPr>
            <a:spLocks noGrp="1"/>
          </p:cNvSpPr>
          <p:nvPr>
            <p:ph type="pic" sz="quarter" idx="13"/>
          </p:nvPr>
        </p:nvSpPr>
        <p:spPr>
          <a:xfrm>
            <a:off x="6080124" y="1822723"/>
            <a:ext cx="3040156" cy="2052342"/>
          </a:xfrm>
          <a:solidFill>
            <a:schemeClr val="bg1">
              <a:lumMod val="95000"/>
            </a:schemeClr>
          </a:solidFill>
        </p:spPr>
        <p:txBody>
          <a:bodyPr/>
          <a:lstStyle>
            <a:lvl1pPr>
              <a:defRPr b="0"/>
            </a:lvl1pPr>
          </a:lstStyle>
          <a:p>
            <a:r>
              <a:rPr lang="en-US"/>
              <a:t>Click icon to add picture</a:t>
            </a:r>
            <a:endParaRPr lang="en-GB"/>
          </a:p>
        </p:txBody>
      </p:sp>
      <p:sp>
        <p:nvSpPr>
          <p:cNvPr id="11" name="Picture Placeholder 4">
            <a:extLst>
              <a:ext uri="{FF2B5EF4-FFF2-40B4-BE49-F238E27FC236}">
                <a16:creationId xmlns:a16="http://schemas.microsoft.com/office/drawing/2014/main" id="{82FDE75D-1A2E-4FEF-A937-A4B0B83683A6}"/>
              </a:ext>
            </a:extLst>
          </p:cNvPr>
          <p:cNvSpPr>
            <a:spLocks noGrp="1"/>
          </p:cNvSpPr>
          <p:nvPr>
            <p:ph type="pic" sz="quarter" idx="14"/>
          </p:nvPr>
        </p:nvSpPr>
        <p:spPr>
          <a:xfrm>
            <a:off x="9120280" y="1822723"/>
            <a:ext cx="3040156" cy="2052342"/>
          </a:xfrm>
          <a:solidFill>
            <a:schemeClr val="bg1">
              <a:lumMod val="85000"/>
            </a:schemeClr>
          </a:solidFill>
        </p:spPr>
        <p:txBody>
          <a:bodyPr/>
          <a:lstStyle>
            <a:lvl1pPr>
              <a:defRPr b="0"/>
            </a:lvl1pPr>
          </a:lstStyle>
          <a:p>
            <a:r>
              <a:rPr lang="en-US"/>
              <a:t>Click icon to add picture</a:t>
            </a:r>
            <a:endParaRPr lang="en-GB"/>
          </a:p>
        </p:txBody>
      </p:sp>
      <p:sp>
        <p:nvSpPr>
          <p:cNvPr id="12" name="Picture Placeholder 4">
            <a:extLst>
              <a:ext uri="{FF2B5EF4-FFF2-40B4-BE49-F238E27FC236}">
                <a16:creationId xmlns:a16="http://schemas.microsoft.com/office/drawing/2014/main" id="{0165A44F-D4D9-4418-BCC7-5D6794ADD66B}"/>
              </a:ext>
            </a:extLst>
          </p:cNvPr>
          <p:cNvSpPr>
            <a:spLocks noGrp="1"/>
          </p:cNvSpPr>
          <p:nvPr>
            <p:ph type="pic" sz="quarter" idx="15"/>
          </p:nvPr>
        </p:nvSpPr>
        <p:spPr>
          <a:xfrm>
            <a:off x="6080124" y="3875064"/>
            <a:ext cx="3040156" cy="2034240"/>
          </a:xfrm>
          <a:solidFill>
            <a:schemeClr val="bg1">
              <a:lumMod val="85000"/>
            </a:schemeClr>
          </a:solidFill>
        </p:spPr>
        <p:txBody>
          <a:bodyPr/>
          <a:lstStyle>
            <a:lvl1pPr>
              <a:defRPr b="0"/>
            </a:lvl1pPr>
          </a:lstStyle>
          <a:p>
            <a:r>
              <a:rPr lang="en-US"/>
              <a:t>Click icon to add picture</a:t>
            </a:r>
            <a:endParaRPr lang="en-GB" dirty="0"/>
          </a:p>
        </p:txBody>
      </p:sp>
      <p:sp>
        <p:nvSpPr>
          <p:cNvPr id="17" name="Picture Placeholder 4">
            <a:extLst>
              <a:ext uri="{FF2B5EF4-FFF2-40B4-BE49-F238E27FC236}">
                <a16:creationId xmlns:a16="http://schemas.microsoft.com/office/drawing/2014/main" id="{24E8C0B8-E7AD-48AC-9F2D-D3FAE258D425}"/>
              </a:ext>
            </a:extLst>
          </p:cNvPr>
          <p:cNvSpPr>
            <a:spLocks noGrp="1"/>
          </p:cNvSpPr>
          <p:nvPr>
            <p:ph type="pic" sz="quarter" idx="16"/>
          </p:nvPr>
        </p:nvSpPr>
        <p:spPr>
          <a:xfrm>
            <a:off x="9120280" y="3875064"/>
            <a:ext cx="3040156" cy="2034240"/>
          </a:xfrm>
          <a:solidFill>
            <a:schemeClr val="bg1">
              <a:lumMod val="95000"/>
            </a:schemeClr>
          </a:solidFill>
        </p:spPr>
        <p:txBody>
          <a:bodyPr/>
          <a:lstStyle>
            <a:lvl1pPr>
              <a:defRPr b="0"/>
            </a:lvl1pPr>
          </a:lstStyle>
          <a:p>
            <a:r>
              <a:rPr lang="en-US"/>
              <a:t>Click icon to add picture</a:t>
            </a:r>
            <a:endParaRPr lang="en-GB"/>
          </a:p>
        </p:txBody>
      </p:sp>
      <p:sp>
        <p:nvSpPr>
          <p:cNvPr id="14" name="Slide Number Placeholder 3">
            <a:extLst>
              <a:ext uri="{FF2B5EF4-FFF2-40B4-BE49-F238E27FC236}">
                <a16:creationId xmlns:a16="http://schemas.microsoft.com/office/drawing/2014/main" id="{7911CBF6-61CF-AE45-9D1D-45F0D90515E5}"/>
              </a:ext>
            </a:extLst>
          </p:cNvPr>
          <p:cNvSpPr>
            <a:spLocks noGrp="1"/>
          </p:cNvSpPr>
          <p:nvPr>
            <p:ph type="sldNum" sz="quarter" idx="12"/>
          </p:nvPr>
        </p:nvSpPr>
        <p:spPr>
          <a:xfrm>
            <a:off x="357666" y="6318000"/>
            <a:ext cx="357665" cy="262800"/>
          </a:xfrm>
          <a:prstGeom prst="rect">
            <a:avLst/>
          </a:prstGeom>
        </p:spPr>
        <p:txBody>
          <a:bodyPr/>
          <a:lstStyle>
            <a:lvl1pPr algn="l">
              <a:defRPr b="0"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a16="http://schemas.microsoft.com/office/drawing/2014/main" id="{FDA07934-685E-4245-B833-56D2567B8EF2}"/>
              </a:ext>
            </a:extLst>
          </p:cNvPr>
          <p:cNvSpPr>
            <a:spLocks noGrp="1"/>
          </p:cNvSpPr>
          <p:nvPr>
            <p:ph type="ftr" sz="quarter" idx="17"/>
          </p:nvPr>
        </p:nvSpPr>
        <p:spPr>
          <a:xfrm>
            <a:off x="4783981" y="6318000"/>
            <a:ext cx="7010623" cy="262800"/>
          </a:xfrm>
          <a:prstGeom prst="rect">
            <a:avLst/>
          </a:prstGeom>
        </p:spPr>
        <p:txBody>
          <a:bodyPr/>
          <a:lstStyle>
            <a:lvl1pPr>
              <a:defRPr/>
            </a:lvl1pPr>
          </a:lstStyle>
          <a:p>
            <a:r>
              <a:rPr lang="en-GB"/>
              <a:t>Public.   V1.0.   Martin Kingston.</a:t>
            </a:r>
            <a:endParaRPr lang="en-GB" dirty="0"/>
          </a:p>
        </p:txBody>
      </p:sp>
      <p:sp>
        <p:nvSpPr>
          <p:cNvPr id="18" name="Title 5">
            <a:extLst>
              <a:ext uri="{FF2B5EF4-FFF2-40B4-BE49-F238E27FC236}">
                <a16:creationId xmlns:a16="http://schemas.microsoft.com/office/drawing/2014/main" id="{21B529AF-0BBB-6445-9B17-9D1A12CE019B}"/>
              </a:ext>
            </a:extLst>
          </p:cNvPr>
          <p:cNvSpPr>
            <a:spLocks noGrp="1"/>
          </p:cNvSpPr>
          <p:nvPr>
            <p:ph type="title"/>
          </p:nvPr>
        </p:nvSpPr>
        <p:spPr>
          <a:xfrm>
            <a:off x="357664" y="359077"/>
            <a:ext cx="11436940" cy="478800"/>
          </a:xfrm>
        </p:spPr>
        <p:txBody>
          <a:bodyPr/>
          <a:lstStyle>
            <a:lvl1pPr>
              <a:defRPr sz="2400"/>
            </a:lvl1pPr>
          </a:lstStyle>
          <a:p>
            <a:r>
              <a:rPr lang="en-US"/>
              <a:t>Click to edit Master title style</a:t>
            </a:r>
            <a:endParaRPr lang="en-US" dirty="0"/>
          </a:p>
        </p:txBody>
      </p:sp>
      <p:sp>
        <p:nvSpPr>
          <p:cNvPr id="20" name="Subtitle 2">
            <a:extLst>
              <a:ext uri="{FF2B5EF4-FFF2-40B4-BE49-F238E27FC236}">
                <a16:creationId xmlns:a16="http://schemas.microsoft.com/office/drawing/2014/main" id="{47E4A0B0-5329-0348-993D-7D61C8B7D61C}"/>
              </a:ext>
            </a:extLst>
          </p:cNvPr>
          <p:cNvSpPr>
            <a:spLocks noGrp="1"/>
          </p:cNvSpPr>
          <p:nvPr>
            <p:ph type="subTitle" idx="18"/>
          </p:nvPr>
        </p:nvSpPr>
        <p:spPr>
          <a:xfrm>
            <a:off x="357188" y="957598"/>
            <a:ext cx="11436940" cy="540000"/>
          </a:xfrm>
        </p:spPr>
        <p:txBody>
          <a:bodyPr/>
          <a:lstStyle>
            <a:lvl1pPr marL="0" indent="0">
              <a:buNone/>
              <a:defRPr sz="1600">
                <a:solidFill>
                  <a:schemeClr val="accent1"/>
                </a:solidFill>
              </a:defRPr>
            </a:lvl1pPr>
          </a:lstStyle>
          <a:p>
            <a:r>
              <a:rPr lang="en-US"/>
              <a:t>Click to edit Master subtitle style</a:t>
            </a:r>
            <a:endParaRPr lang="en-GB" dirty="0"/>
          </a:p>
        </p:txBody>
      </p:sp>
      <p:sp>
        <p:nvSpPr>
          <p:cNvPr id="13" name="Content Placeholder 2">
            <a:extLst>
              <a:ext uri="{FF2B5EF4-FFF2-40B4-BE49-F238E27FC236}">
                <a16:creationId xmlns:a16="http://schemas.microsoft.com/office/drawing/2014/main" id="{5BE987B3-0D31-40A1-BF5B-9F05C81EC9F4}"/>
              </a:ext>
            </a:extLst>
          </p:cNvPr>
          <p:cNvSpPr>
            <a:spLocks noGrp="1"/>
          </p:cNvSpPr>
          <p:nvPr>
            <p:ph sz="half" idx="1"/>
          </p:nvPr>
        </p:nvSpPr>
        <p:spPr>
          <a:xfrm>
            <a:off x="356447" y="1836715"/>
            <a:ext cx="5363637" cy="3600000"/>
          </a:xfrm>
        </p:spPr>
        <p:txBody>
          <a:bodyPr/>
          <a:lstStyle>
            <a:lvl1pPr>
              <a:defRPr sz="1400"/>
            </a:lvl1pPr>
            <a:lvl2pPr>
              <a:defRPr sz="1400"/>
            </a:lvl2pPr>
            <a:lvl3pPr>
              <a:defRPr sz="1400"/>
            </a:lvl3pPr>
            <a:lvl4pPr>
              <a:defRPr sz="1400"/>
            </a:lvl4pPr>
            <a:lvl5pPr>
              <a:defRPr sz="140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420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6 Image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447" y="1836715"/>
            <a:ext cx="5363637" cy="3600000"/>
          </a:xfrm>
        </p:spPr>
        <p:txBody>
          <a:bodyPr/>
          <a:lstStyle>
            <a:lvl1pPr>
              <a:defRPr sz="1400"/>
            </a:lvl1pPr>
            <a:lvl2pPr>
              <a:defRPr sz="1400"/>
            </a:lvl2pPr>
            <a:lvl3pPr>
              <a:defRPr sz="1400"/>
            </a:lvl3pPr>
            <a:lvl4pPr>
              <a:defRPr sz="1400"/>
            </a:lvl4pPr>
            <a:lvl5pPr>
              <a:defRPr sz="140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Picture Placeholder 4">
            <a:extLst>
              <a:ext uri="{FF2B5EF4-FFF2-40B4-BE49-F238E27FC236}">
                <a16:creationId xmlns:a16="http://schemas.microsoft.com/office/drawing/2014/main" id="{46C904F7-0F2F-46DC-BA66-0D68CDFECEFE}"/>
              </a:ext>
            </a:extLst>
          </p:cNvPr>
          <p:cNvSpPr>
            <a:spLocks noGrp="1"/>
          </p:cNvSpPr>
          <p:nvPr>
            <p:ph type="pic" sz="quarter" idx="17"/>
          </p:nvPr>
        </p:nvSpPr>
        <p:spPr>
          <a:xfrm>
            <a:off x="6079939" y="0"/>
            <a:ext cx="3040156" cy="2016000"/>
          </a:xfrm>
          <a:solidFill>
            <a:schemeClr val="bg1">
              <a:lumMod val="85000"/>
            </a:schemeClr>
          </a:solidFill>
        </p:spPr>
        <p:txBody>
          <a:bodyPr/>
          <a:lstStyle>
            <a:lvl1pPr>
              <a:defRPr b="0"/>
            </a:lvl1pPr>
          </a:lstStyle>
          <a:p>
            <a:r>
              <a:rPr lang="en-US"/>
              <a:t>Click icon to add picture</a:t>
            </a:r>
            <a:endParaRPr lang="en-GB"/>
          </a:p>
        </p:txBody>
      </p:sp>
      <p:sp>
        <p:nvSpPr>
          <p:cNvPr id="14" name="Picture Placeholder 4">
            <a:extLst>
              <a:ext uri="{FF2B5EF4-FFF2-40B4-BE49-F238E27FC236}">
                <a16:creationId xmlns:a16="http://schemas.microsoft.com/office/drawing/2014/main" id="{1CA9665E-123B-4D3C-9EDE-EB2A0CF3CDED}"/>
              </a:ext>
            </a:extLst>
          </p:cNvPr>
          <p:cNvSpPr>
            <a:spLocks noGrp="1"/>
          </p:cNvSpPr>
          <p:nvPr>
            <p:ph type="pic" sz="quarter" idx="18"/>
          </p:nvPr>
        </p:nvSpPr>
        <p:spPr>
          <a:xfrm>
            <a:off x="9120094" y="0"/>
            <a:ext cx="3040156" cy="2016000"/>
          </a:xfrm>
          <a:solidFill>
            <a:schemeClr val="bg1">
              <a:lumMod val="95000"/>
            </a:schemeClr>
          </a:solidFill>
        </p:spPr>
        <p:txBody>
          <a:bodyPr/>
          <a:lstStyle>
            <a:lvl1pPr>
              <a:defRPr b="0"/>
            </a:lvl1pPr>
          </a:lstStyle>
          <a:p>
            <a:r>
              <a:rPr lang="en-US"/>
              <a:t>Click icon to add picture</a:t>
            </a:r>
            <a:endParaRPr lang="en-GB"/>
          </a:p>
        </p:txBody>
      </p:sp>
      <p:sp>
        <p:nvSpPr>
          <p:cNvPr id="16" name="Slide Number Placeholder 3">
            <a:extLst>
              <a:ext uri="{FF2B5EF4-FFF2-40B4-BE49-F238E27FC236}">
                <a16:creationId xmlns:a16="http://schemas.microsoft.com/office/drawing/2014/main" id="{4BAC3B3D-2C97-984F-BD8D-5650480CAB17}"/>
              </a:ext>
            </a:extLst>
          </p:cNvPr>
          <p:cNvSpPr>
            <a:spLocks noGrp="1"/>
          </p:cNvSpPr>
          <p:nvPr>
            <p:ph type="sldNum" sz="quarter" idx="12"/>
          </p:nvPr>
        </p:nvSpPr>
        <p:spPr>
          <a:xfrm>
            <a:off x="357666" y="6318000"/>
            <a:ext cx="357665" cy="262800"/>
          </a:xfrm>
          <a:prstGeom prst="rect">
            <a:avLst/>
          </a:prstGeom>
        </p:spPr>
        <p:txBody>
          <a:bodyPr/>
          <a:lstStyle>
            <a:lvl1pPr algn="l">
              <a:defRPr b="0"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a16="http://schemas.microsoft.com/office/drawing/2014/main" id="{5D3A536E-BB8E-494C-8E45-044DF9430B43}"/>
              </a:ext>
            </a:extLst>
          </p:cNvPr>
          <p:cNvSpPr>
            <a:spLocks noGrp="1"/>
          </p:cNvSpPr>
          <p:nvPr>
            <p:ph type="ftr" sz="quarter" idx="19"/>
          </p:nvPr>
        </p:nvSpPr>
        <p:spPr>
          <a:xfrm>
            <a:off x="4783981" y="6318000"/>
            <a:ext cx="7010623" cy="262800"/>
          </a:xfrm>
          <a:prstGeom prst="rect">
            <a:avLst/>
          </a:prstGeom>
        </p:spPr>
        <p:txBody>
          <a:bodyPr/>
          <a:lstStyle>
            <a:lvl1pPr>
              <a:defRPr/>
            </a:lvl1pPr>
          </a:lstStyle>
          <a:p>
            <a:r>
              <a:rPr lang="en-GB"/>
              <a:t>Public.   V1.0.   Martin Kingston.</a:t>
            </a:r>
            <a:endParaRPr lang="en-GB" dirty="0"/>
          </a:p>
        </p:txBody>
      </p:sp>
      <p:sp>
        <p:nvSpPr>
          <p:cNvPr id="18" name="Picture Placeholder 4">
            <a:extLst>
              <a:ext uri="{FF2B5EF4-FFF2-40B4-BE49-F238E27FC236}">
                <a16:creationId xmlns:a16="http://schemas.microsoft.com/office/drawing/2014/main" id="{C379B7ED-0A6A-704C-931C-E88E0E2B8F04}"/>
              </a:ext>
            </a:extLst>
          </p:cNvPr>
          <p:cNvSpPr>
            <a:spLocks noGrp="1"/>
          </p:cNvSpPr>
          <p:nvPr>
            <p:ph type="pic" sz="quarter" idx="13"/>
          </p:nvPr>
        </p:nvSpPr>
        <p:spPr>
          <a:xfrm>
            <a:off x="6080124" y="2016000"/>
            <a:ext cx="3040156" cy="2052342"/>
          </a:xfrm>
          <a:solidFill>
            <a:schemeClr val="bg1">
              <a:lumMod val="95000"/>
            </a:schemeClr>
          </a:solidFill>
        </p:spPr>
        <p:txBody>
          <a:bodyPr/>
          <a:lstStyle>
            <a:lvl1pPr>
              <a:defRPr b="0"/>
            </a:lvl1pPr>
          </a:lstStyle>
          <a:p>
            <a:r>
              <a:rPr lang="en-US"/>
              <a:t>Click icon to add picture</a:t>
            </a:r>
            <a:endParaRPr lang="en-GB"/>
          </a:p>
        </p:txBody>
      </p:sp>
      <p:sp>
        <p:nvSpPr>
          <p:cNvPr id="19" name="Picture Placeholder 4">
            <a:extLst>
              <a:ext uri="{FF2B5EF4-FFF2-40B4-BE49-F238E27FC236}">
                <a16:creationId xmlns:a16="http://schemas.microsoft.com/office/drawing/2014/main" id="{7E87C964-DC43-8145-9F43-8D1173C02199}"/>
              </a:ext>
            </a:extLst>
          </p:cNvPr>
          <p:cNvSpPr>
            <a:spLocks noGrp="1"/>
          </p:cNvSpPr>
          <p:nvPr>
            <p:ph type="pic" sz="quarter" idx="14"/>
          </p:nvPr>
        </p:nvSpPr>
        <p:spPr>
          <a:xfrm>
            <a:off x="9120280" y="2016000"/>
            <a:ext cx="3040156" cy="2052342"/>
          </a:xfrm>
          <a:solidFill>
            <a:schemeClr val="bg1">
              <a:lumMod val="85000"/>
            </a:schemeClr>
          </a:solidFill>
        </p:spPr>
        <p:txBody>
          <a:bodyPr/>
          <a:lstStyle>
            <a:lvl1pPr>
              <a:defRPr b="0"/>
            </a:lvl1pPr>
          </a:lstStyle>
          <a:p>
            <a:r>
              <a:rPr lang="en-US"/>
              <a:t>Click icon to add picture</a:t>
            </a:r>
            <a:endParaRPr lang="en-GB"/>
          </a:p>
        </p:txBody>
      </p:sp>
      <p:sp>
        <p:nvSpPr>
          <p:cNvPr id="20" name="Picture Placeholder 4">
            <a:extLst>
              <a:ext uri="{FF2B5EF4-FFF2-40B4-BE49-F238E27FC236}">
                <a16:creationId xmlns:a16="http://schemas.microsoft.com/office/drawing/2014/main" id="{2CEAE3CE-5EB5-4543-8D42-107CBAFDF2D2}"/>
              </a:ext>
            </a:extLst>
          </p:cNvPr>
          <p:cNvSpPr>
            <a:spLocks noGrp="1"/>
          </p:cNvSpPr>
          <p:nvPr>
            <p:ph type="pic" sz="quarter" idx="15"/>
          </p:nvPr>
        </p:nvSpPr>
        <p:spPr>
          <a:xfrm>
            <a:off x="6080124" y="4068341"/>
            <a:ext cx="3040156" cy="2034240"/>
          </a:xfrm>
          <a:solidFill>
            <a:schemeClr val="bg1">
              <a:lumMod val="85000"/>
            </a:schemeClr>
          </a:solidFill>
        </p:spPr>
        <p:txBody>
          <a:bodyPr/>
          <a:lstStyle>
            <a:lvl1pPr>
              <a:defRPr b="0"/>
            </a:lvl1pPr>
          </a:lstStyle>
          <a:p>
            <a:r>
              <a:rPr lang="en-US"/>
              <a:t>Click icon to add picture</a:t>
            </a:r>
            <a:endParaRPr lang="en-GB" dirty="0"/>
          </a:p>
        </p:txBody>
      </p:sp>
      <p:sp>
        <p:nvSpPr>
          <p:cNvPr id="21" name="Picture Placeholder 4">
            <a:extLst>
              <a:ext uri="{FF2B5EF4-FFF2-40B4-BE49-F238E27FC236}">
                <a16:creationId xmlns:a16="http://schemas.microsoft.com/office/drawing/2014/main" id="{4C5C70DC-7563-644F-B3B4-A67D7A5FDD9C}"/>
              </a:ext>
            </a:extLst>
          </p:cNvPr>
          <p:cNvSpPr>
            <a:spLocks noGrp="1"/>
          </p:cNvSpPr>
          <p:nvPr>
            <p:ph type="pic" sz="quarter" idx="16"/>
          </p:nvPr>
        </p:nvSpPr>
        <p:spPr>
          <a:xfrm>
            <a:off x="9120280" y="4068341"/>
            <a:ext cx="3040156" cy="2034240"/>
          </a:xfrm>
          <a:solidFill>
            <a:schemeClr val="bg1">
              <a:lumMod val="95000"/>
            </a:schemeClr>
          </a:solidFill>
        </p:spPr>
        <p:txBody>
          <a:bodyPr/>
          <a:lstStyle>
            <a:lvl1pPr>
              <a:defRPr b="0"/>
            </a:lvl1pPr>
          </a:lstStyle>
          <a:p>
            <a:r>
              <a:rPr lang="en-US"/>
              <a:t>Click icon to add picture</a:t>
            </a:r>
            <a:endParaRPr lang="en-GB"/>
          </a:p>
        </p:txBody>
      </p:sp>
      <p:sp>
        <p:nvSpPr>
          <p:cNvPr id="28" name="Title 5">
            <a:extLst>
              <a:ext uri="{FF2B5EF4-FFF2-40B4-BE49-F238E27FC236}">
                <a16:creationId xmlns:a16="http://schemas.microsoft.com/office/drawing/2014/main" id="{C0F48031-85F2-1542-96C3-BB738E00081B}"/>
              </a:ext>
            </a:extLst>
          </p:cNvPr>
          <p:cNvSpPr>
            <a:spLocks noGrp="1"/>
          </p:cNvSpPr>
          <p:nvPr>
            <p:ph type="title"/>
          </p:nvPr>
        </p:nvSpPr>
        <p:spPr>
          <a:xfrm>
            <a:off x="357665" y="359077"/>
            <a:ext cx="5356152" cy="478800"/>
          </a:xfrm>
        </p:spPr>
        <p:txBody>
          <a:bodyPr/>
          <a:lstStyle>
            <a:lvl1pPr>
              <a:defRPr sz="2400"/>
            </a:lvl1pPr>
          </a:lstStyle>
          <a:p>
            <a:r>
              <a:rPr lang="en-US"/>
              <a:t>Click to edit Master title style</a:t>
            </a:r>
            <a:endParaRPr lang="en-US" dirty="0"/>
          </a:p>
        </p:txBody>
      </p:sp>
      <p:sp>
        <p:nvSpPr>
          <p:cNvPr id="15" name="Subtitle 2">
            <a:extLst>
              <a:ext uri="{FF2B5EF4-FFF2-40B4-BE49-F238E27FC236}">
                <a16:creationId xmlns:a16="http://schemas.microsoft.com/office/drawing/2014/main" id="{F123E41D-6CDE-4270-987F-19EBA2F77803}"/>
              </a:ext>
            </a:extLst>
          </p:cNvPr>
          <p:cNvSpPr>
            <a:spLocks noGrp="1"/>
          </p:cNvSpPr>
          <p:nvPr>
            <p:ph type="subTitle" idx="20"/>
          </p:nvPr>
        </p:nvSpPr>
        <p:spPr>
          <a:xfrm>
            <a:off x="357188" y="957598"/>
            <a:ext cx="5356152" cy="540000"/>
          </a:xfrm>
        </p:spPr>
        <p:txBody>
          <a:bodyPr/>
          <a:lstStyle>
            <a:lvl1pPr marL="0" indent="0">
              <a:buNone/>
              <a:defRPr sz="1600">
                <a:solidFill>
                  <a:schemeClr val="accent1"/>
                </a:solidFill>
              </a:defRPr>
            </a:lvl1pPr>
          </a:lstStyle>
          <a:p>
            <a:r>
              <a:rPr lang="en-US"/>
              <a:t>Click to edit Master subtitle style</a:t>
            </a:r>
            <a:endParaRPr lang="en-GB" dirty="0"/>
          </a:p>
        </p:txBody>
      </p:sp>
    </p:spTree>
    <p:extLst>
      <p:ext uri="{BB962C8B-B14F-4D97-AF65-F5344CB8AC3E}">
        <p14:creationId xmlns:p14="http://schemas.microsoft.com/office/powerpoint/2010/main" val="1287760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61A7C17-1FCA-458C-A9D5-EB02358F0E8D}"/>
              </a:ext>
            </a:extLst>
          </p:cNvPr>
          <p:cNvSpPr>
            <a:spLocks noGrp="1"/>
          </p:cNvSpPr>
          <p:nvPr>
            <p:ph type="pic" sz="quarter" idx="13"/>
          </p:nvPr>
        </p:nvSpPr>
        <p:spPr>
          <a:xfrm>
            <a:off x="0" y="0"/>
            <a:ext cx="12160623" cy="6840538"/>
          </a:xfrm>
          <a:solidFill>
            <a:schemeClr val="bg1">
              <a:lumMod val="95000"/>
            </a:schemeClr>
          </a:solidFill>
        </p:spPr>
        <p:txBody>
          <a:bodyPr lIns="108000" tIns="108000"/>
          <a:lstStyle>
            <a:lvl1pPr>
              <a:defRPr b="0"/>
            </a:lvl1pPr>
          </a:lstStyle>
          <a:p>
            <a:r>
              <a:rPr lang="en-US"/>
              <a:t>Click icon to add picture</a:t>
            </a:r>
            <a:endParaRPr lang="en-GB" dirty="0"/>
          </a:p>
        </p:txBody>
      </p:sp>
      <p:sp>
        <p:nvSpPr>
          <p:cNvPr id="9" name="Slide Number Placeholder 3">
            <a:extLst>
              <a:ext uri="{FF2B5EF4-FFF2-40B4-BE49-F238E27FC236}">
                <a16:creationId xmlns:a16="http://schemas.microsoft.com/office/drawing/2014/main" id="{91F8E359-4E11-0346-8EDA-B01AFB836955}"/>
              </a:ext>
            </a:extLst>
          </p:cNvPr>
          <p:cNvSpPr>
            <a:spLocks noGrp="1"/>
          </p:cNvSpPr>
          <p:nvPr>
            <p:ph type="sldNum" sz="quarter" idx="12"/>
          </p:nvPr>
        </p:nvSpPr>
        <p:spPr>
          <a:xfrm>
            <a:off x="357666" y="6318000"/>
            <a:ext cx="357665" cy="262800"/>
          </a:xfrm>
          <a:prstGeom prst="rect">
            <a:avLst/>
          </a:prstGeom>
        </p:spPr>
        <p:txBody>
          <a:bodyPr/>
          <a:lstStyle>
            <a:lvl1pPr algn="l">
              <a:defRPr b="0" i="0">
                <a:latin typeface="Century Gothic" panose="020B0502020202020204" pitchFamily="34" charset="0"/>
              </a:defRPr>
            </a:lvl1pPr>
          </a:lstStyle>
          <a:p>
            <a:fld id="{0B868178-02AE-42FC-958D-6B8F13B60175}" type="slidenum">
              <a:rPr lang="en-GB" smtClean="0"/>
              <a:pPr/>
              <a:t>‹#›</a:t>
            </a:fld>
            <a:endParaRPr lang="en-GB" dirty="0"/>
          </a:p>
        </p:txBody>
      </p:sp>
      <p:sp>
        <p:nvSpPr>
          <p:cNvPr id="2" name="Footer Placeholder 1">
            <a:extLst>
              <a:ext uri="{FF2B5EF4-FFF2-40B4-BE49-F238E27FC236}">
                <a16:creationId xmlns:a16="http://schemas.microsoft.com/office/drawing/2014/main" id="{2D7E07E3-ACF6-2E47-A79A-89E873FFEEF8}"/>
              </a:ext>
            </a:extLst>
          </p:cNvPr>
          <p:cNvSpPr>
            <a:spLocks noGrp="1"/>
          </p:cNvSpPr>
          <p:nvPr>
            <p:ph type="ftr" sz="quarter" idx="14"/>
          </p:nvPr>
        </p:nvSpPr>
        <p:spPr>
          <a:xfrm>
            <a:off x="4783981" y="6318000"/>
            <a:ext cx="7010623" cy="262800"/>
          </a:xfrm>
          <a:prstGeom prst="rect">
            <a:avLst/>
          </a:prstGeom>
        </p:spPr>
        <p:txBody>
          <a:bodyPr/>
          <a:lstStyle>
            <a:lvl1pPr>
              <a:defRPr/>
            </a:lvl1pPr>
          </a:lstStyle>
          <a:p>
            <a:r>
              <a:rPr lang="en-GB"/>
              <a:t>Public.   V1.0.   Martin Kingston.</a:t>
            </a:r>
            <a:endParaRPr lang="en-GB" dirty="0"/>
          </a:p>
        </p:txBody>
      </p:sp>
    </p:spTree>
    <p:extLst>
      <p:ext uri="{BB962C8B-B14F-4D97-AF65-F5344CB8AC3E}">
        <p14:creationId xmlns:p14="http://schemas.microsoft.com/office/powerpoint/2010/main" val="2526867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full page image">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77C8F708-C845-439A-92CC-54BE77525098}"/>
              </a:ext>
            </a:extLst>
          </p:cNvPr>
          <p:cNvSpPr>
            <a:spLocks noGrp="1"/>
          </p:cNvSpPr>
          <p:nvPr>
            <p:ph type="pic" sz="quarter" idx="13"/>
          </p:nvPr>
        </p:nvSpPr>
        <p:spPr>
          <a:xfrm>
            <a:off x="-1" y="1476001"/>
            <a:ext cx="12160623" cy="4626581"/>
          </a:xfrm>
          <a:solidFill>
            <a:schemeClr val="bg1">
              <a:lumMod val="95000"/>
            </a:schemeClr>
          </a:solidFill>
        </p:spPr>
        <p:txBody>
          <a:bodyPr lIns="108000" tIns="108000"/>
          <a:lstStyle>
            <a:lvl1pPr>
              <a:defRPr b="0"/>
            </a:lvl1pPr>
          </a:lstStyle>
          <a:p>
            <a:r>
              <a:rPr lang="en-US"/>
              <a:t>Click icon to add picture</a:t>
            </a:r>
            <a:endParaRPr lang="en-GB" dirty="0"/>
          </a:p>
        </p:txBody>
      </p:sp>
      <p:sp>
        <p:nvSpPr>
          <p:cNvPr id="8" name="Slide Number Placeholder 3">
            <a:extLst>
              <a:ext uri="{FF2B5EF4-FFF2-40B4-BE49-F238E27FC236}">
                <a16:creationId xmlns:a16="http://schemas.microsoft.com/office/drawing/2014/main" id="{4756E21D-1E4B-3440-8373-00317E10ADF4}"/>
              </a:ext>
            </a:extLst>
          </p:cNvPr>
          <p:cNvSpPr>
            <a:spLocks noGrp="1"/>
          </p:cNvSpPr>
          <p:nvPr>
            <p:ph type="sldNum" sz="quarter" idx="12"/>
          </p:nvPr>
        </p:nvSpPr>
        <p:spPr>
          <a:xfrm>
            <a:off x="357666" y="6318000"/>
            <a:ext cx="357665" cy="262800"/>
          </a:xfrm>
          <a:prstGeom prst="rect">
            <a:avLst/>
          </a:prstGeom>
        </p:spPr>
        <p:txBody>
          <a:bodyPr/>
          <a:lstStyle>
            <a:lvl1pPr algn="l">
              <a:defRPr b="0" i="0">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a16="http://schemas.microsoft.com/office/drawing/2014/main" id="{0E1B1A90-3574-C34C-81A6-72A232878A55}"/>
              </a:ext>
            </a:extLst>
          </p:cNvPr>
          <p:cNvSpPr>
            <a:spLocks noGrp="1"/>
          </p:cNvSpPr>
          <p:nvPr>
            <p:ph type="ftr" sz="quarter" idx="14"/>
          </p:nvPr>
        </p:nvSpPr>
        <p:spPr>
          <a:xfrm>
            <a:off x="4783981" y="6318000"/>
            <a:ext cx="7010623" cy="262800"/>
          </a:xfrm>
          <a:prstGeom prst="rect">
            <a:avLst/>
          </a:prstGeom>
        </p:spPr>
        <p:txBody>
          <a:bodyPr/>
          <a:lstStyle>
            <a:lvl1pPr>
              <a:defRPr/>
            </a:lvl1pPr>
          </a:lstStyle>
          <a:p>
            <a:r>
              <a:rPr lang="en-GB"/>
              <a:t>Public.   V1.0.   Martin Kingston.</a:t>
            </a:r>
            <a:endParaRPr lang="en-GB" dirty="0"/>
          </a:p>
        </p:txBody>
      </p:sp>
      <p:sp>
        <p:nvSpPr>
          <p:cNvPr id="9" name="Title 5">
            <a:extLst>
              <a:ext uri="{FF2B5EF4-FFF2-40B4-BE49-F238E27FC236}">
                <a16:creationId xmlns:a16="http://schemas.microsoft.com/office/drawing/2014/main" id="{23CD9C5A-0786-F842-8C08-D27EC2B06C94}"/>
              </a:ext>
            </a:extLst>
          </p:cNvPr>
          <p:cNvSpPr>
            <a:spLocks noGrp="1"/>
          </p:cNvSpPr>
          <p:nvPr>
            <p:ph type="title"/>
          </p:nvPr>
        </p:nvSpPr>
        <p:spPr>
          <a:xfrm>
            <a:off x="357664" y="359077"/>
            <a:ext cx="11436940" cy="478800"/>
          </a:xfrm>
        </p:spPr>
        <p:txBody>
          <a:bodyPr/>
          <a:lstStyle>
            <a:lvl1pPr>
              <a:defRPr sz="2400"/>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0F93AC0E-3174-C147-8004-BD4C25955C98}"/>
              </a:ext>
            </a:extLst>
          </p:cNvPr>
          <p:cNvSpPr>
            <a:spLocks noGrp="1"/>
          </p:cNvSpPr>
          <p:nvPr>
            <p:ph type="subTitle" idx="15"/>
          </p:nvPr>
        </p:nvSpPr>
        <p:spPr>
          <a:xfrm>
            <a:off x="357188" y="957598"/>
            <a:ext cx="11436940" cy="540000"/>
          </a:xfrm>
        </p:spPr>
        <p:txBody>
          <a:bodyPr/>
          <a:lstStyle>
            <a:lvl1pPr marL="0" indent="0">
              <a:buNone/>
              <a:defRPr sz="1600">
                <a:solidFill>
                  <a:schemeClr val="accent1"/>
                </a:solidFill>
              </a:defRPr>
            </a:lvl1pPr>
          </a:lstStyle>
          <a:p>
            <a:r>
              <a:rPr lang="en-US"/>
              <a:t>Click to edit Master subtitle style</a:t>
            </a:r>
            <a:endParaRPr lang="en-GB" dirty="0"/>
          </a:p>
        </p:txBody>
      </p:sp>
    </p:spTree>
    <p:extLst>
      <p:ext uri="{BB962C8B-B14F-4D97-AF65-F5344CB8AC3E}">
        <p14:creationId xmlns:p14="http://schemas.microsoft.com/office/powerpoint/2010/main" val="1473678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2 large images">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77C8F708-C845-439A-92CC-54BE77525098}"/>
              </a:ext>
            </a:extLst>
          </p:cNvPr>
          <p:cNvSpPr>
            <a:spLocks noGrp="1"/>
          </p:cNvSpPr>
          <p:nvPr>
            <p:ph type="pic" sz="quarter" idx="13"/>
          </p:nvPr>
        </p:nvSpPr>
        <p:spPr>
          <a:xfrm>
            <a:off x="357665" y="1476001"/>
            <a:ext cx="5706000" cy="4626581"/>
          </a:xfrm>
          <a:solidFill>
            <a:schemeClr val="bg1">
              <a:lumMod val="95000"/>
            </a:schemeClr>
          </a:solidFill>
        </p:spPr>
        <p:txBody>
          <a:bodyPr lIns="108000" tIns="108000"/>
          <a:lstStyle>
            <a:lvl1pPr>
              <a:defRPr b="0"/>
            </a:lvl1pPr>
          </a:lstStyle>
          <a:p>
            <a:r>
              <a:rPr lang="en-US"/>
              <a:t>Click icon to add picture</a:t>
            </a:r>
            <a:endParaRPr lang="en-GB" dirty="0"/>
          </a:p>
        </p:txBody>
      </p:sp>
      <p:sp>
        <p:nvSpPr>
          <p:cNvPr id="7" name="Picture Placeholder 6">
            <a:extLst>
              <a:ext uri="{FF2B5EF4-FFF2-40B4-BE49-F238E27FC236}">
                <a16:creationId xmlns:a16="http://schemas.microsoft.com/office/drawing/2014/main" id="{FA139E5E-A22B-4F21-B007-3DE51F648135}"/>
              </a:ext>
            </a:extLst>
          </p:cNvPr>
          <p:cNvSpPr>
            <a:spLocks noGrp="1"/>
          </p:cNvSpPr>
          <p:nvPr>
            <p:ph type="pic" sz="quarter" idx="14"/>
          </p:nvPr>
        </p:nvSpPr>
        <p:spPr>
          <a:xfrm>
            <a:off x="6076133" y="1476001"/>
            <a:ext cx="5706000" cy="4626581"/>
          </a:xfrm>
          <a:solidFill>
            <a:schemeClr val="bg1">
              <a:lumMod val="85000"/>
            </a:schemeClr>
          </a:solidFill>
        </p:spPr>
        <p:txBody>
          <a:bodyPr lIns="108000" tIns="108000"/>
          <a:lstStyle>
            <a:lvl1pPr>
              <a:defRPr b="0"/>
            </a:lvl1pPr>
          </a:lstStyle>
          <a:p>
            <a:r>
              <a:rPr lang="en-US"/>
              <a:t>Click icon to add picture</a:t>
            </a:r>
            <a:endParaRPr lang="en-GB" dirty="0"/>
          </a:p>
        </p:txBody>
      </p:sp>
      <p:sp>
        <p:nvSpPr>
          <p:cNvPr id="9" name="Slide Number Placeholder 3">
            <a:extLst>
              <a:ext uri="{FF2B5EF4-FFF2-40B4-BE49-F238E27FC236}">
                <a16:creationId xmlns:a16="http://schemas.microsoft.com/office/drawing/2014/main" id="{2289E0EB-215A-DA44-95C8-18D2200800D5}"/>
              </a:ext>
            </a:extLst>
          </p:cNvPr>
          <p:cNvSpPr>
            <a:spLocks noGrp="1"/>
          </p:cNvSpPr>
          <p:nvPr>
            <p:ph type="sldNum" sz="quarter" idx="12"/>
          </p:nvPr>
        </p:nvSpPr>
        <p:spPr>
          <a:xfrm>
            <a:off x="357666" y="6318000"/>
            <a:ext cx="357665" cy="262800"/>
          </a:xfrm>
          <a:prstGeom prst="rect">
            <a:avLst/>
          </a:prstGeom>
        </p:spPr>
        <p:txBody>
          <a:bodyPr/>
          <a:lstStyle>
            <a:lvl1pPr algn="l">
              <a:defRPr b="0" i="0">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a16="http://schemas.microsoft.com/office/drawing/2014/main" id="{0D94B8D3-8F91-2449-928A-5C78907E1DE5}"/>
              </a:ext>
            </a:extLst>
          </p:cNvPr>
          <p:cNvSpPr>
            <a:spLocks noGrp="1"/>
          </p:cNvSpPr>
          <p:nvPr>
            <p:ph type="ftr" sz="quarter" idx="15"/>
          </p:nvPr>
        </p:nvSpPr>
        <p:spPr>
          <a:xfrm>
            <a:off x="4783981" y="6318000"/>
            <a:ext cx="7010623" cy="262800"/>
          </a:xfrm>
          <a:prstGeom prst="rect">
            <a:avLst/>
          </a:prstGeom>
        </p:spPr>
        <p:txBody>
          <a:bodyPr/>
          <a:lstStyle>
            <a:lvl1pPr>
              <a:defRPr/>
            </a:lvl1pPr>
          </a:lstStyle>
          <a:p>
            <a:r>
              <a:rPr lang="en-GB"/>
              <a:t>Public.   V1.0.   Martin Kingston.</a:t>
            </a:r>
            <a:endParaRPr lang="en-GB" dirty="0"/>
          </a:p>
        </p:txBody>
      </p:sp>
      <p:sp>
        <p:nvSpPr>
          <p:cNvPr id="11" name="Title 5">
            <a:extLst>
              <a:ext uri="{FF2B5EF4-FFF2-40B4-BE49-F238E27FC236}">
                <a16:creationId xmlns:a16="http://schemas.microsoft.com/office/drawing/2014/main" id="{84DCAB07-2D71-6C47-8885-692E39E2A103}"/>
              </a:ext>
            </a:extLst>
          </p:cNvPr>
          <p:cNvSpPr>
            <a:spLocks noGrp="1"/>
          </p:cNvSpPr>
          <p:nvPr>
            <p:ph type="title"/>
          </p:nvPr>
        </p:nvSpPr>
        <p:spPr>
          <a:xfrm>
            <a:off x="357664" y="359077"/>
            <a:ext cx="11436940" cy="478800"/>
          </a:xfrm>
        </p:spPr>
        <p:txBody>
          <a:bodyPr/>
          <a:lstStyle>
            <a:lvl1pPr>
              <a:defRPr sz="2400"/>
            </a:lvl1pPr>
          </a:lstStyle>
          <a:p>
            <a:r>
              <a:rPr lang="en-US"/>
              <a:t>Click to edit Master title style</a:t>
            </a:r>
            <a:endParaRPr lang="en-US" dirty="0"/>
          </a:p>
        </p:txBody>
      </p:sp>
      <p:sp>
        <p:nvSpPr>
          <p:cNvPr id="12" name="Subtitle 2">
            <a:extLst>
              <a:ext uri="{FF2B5EF4-FFF2-40B4-BE49-F238E27FC236}">
                <a16:creationId xmlns:a16="http://schemas.microsoft.com/office/drawing/2014/main" id="{12BC8A83-8F70-ED4A-9D66-183E512D9F3B}"/>
              </a:ext>
            </a:extLst>
          </p:cNvPr>
          <p:cNvSpPr>
            <a:spLocks noGrp="1"/>
          </p:cNvSpPr>
          <p:nvPr>
            <p:ph type="subTitle" idx="16"/>
          </p:nvPr>
        </p:nvSpPr>
        <p:spPr>
          <a:xfrm>
            <a:off x="357188" y="957598"/>
            <a:ext cx="11436940" cy="540000"/>
          </a:xfrm>
        </p:spPr>
        <p:txBody>
          <a:bodyPr/>
          <a:lstStyle>
            <a:lvl1pPr marL="0" indent="0">
              <a:buNone/>
              <a:defRPr sz="1600">
                <a:solidFill>
                  <a:schemeClr val="accent1"/>
                </a:solidFill>
              </a:defRPr>
            </a:lvl1pPr>
          </a:lstStyle>
          <a:p>
            <a:r>
              <a:rPr lang="en-US"/>
              <a:t>Click to edit Master subtitle style</a:t>
            </a:r>
            <a:endParaRPr lang="en-GB" dirty="0"/>
          </a:p>
        </p:txBody>
      </p:sp>
    </p:spTree>
    <p:extLst>
      <p:ext uri="{BB962C8B-B14F-4D97-AF65-F5344CB8AC3E}">
        <p14:creationId xmlns:p14="http://schemas.microsoft.com/office/powerpoint/2010/main" val="64355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11" name="Slide Number Placeholder 3">
            <a:extLst>
              <a:ext uri="{FF2B5EF4-FFF2-40B4-BE49-F238E27FC236}">
                <a16:creationId xmlns:a16="http://schemas.microsoft.com/office/drawing/2014/main" id="{A49F2FC5-9097-E64F-B17C-B97CA3F88495}"/>
              </a:ext>
            </a:extLst>
          </p:cNvPr>
          <p:cNvSpPr>
            <a:spLocks noGrp="1"/>
          </p:cNvSpPr>
          <p:nvPr>
            <p:ph type="sldNum" sz="quarter" idx="12"/>
          </p:nvPr>
        </p:nvSpPr>
        <p:spPr>
          <a:xfrm>
            <a:off x="357666" y="6318000"/>
            <a:ext cx="357665" cy="262800"/>
          </a:xfrm>
          <a:prstGeom prst="rect">
            <a:avLst/>
          </a:prstGeom>
        </p:spPr>
        <p:txBody>
          <a:bodyPr/>
          <a:lstStyle>
            <a:lvl1pPr algn="l">
              <a:defRPr b="0" i="0">
                <a:latin typeface="Century Gothic" panose="020B0502020202020204" pitchFamily="34" charset="0"/>
              </a:defRPr>
            </a:lvl1pPr>
          </a:lstStyle>
          <a:p>
            <a:fld id="{0B868178-02AE-42FC-958D-6B8F13B60175}" type="slidenum">
              <a:rPr lang="en-GB" smtClean="0"/>
              <a:pPr/>
              <a:t>‹#›</a:t>
            </a:fld>
            <a:endParaRPr lang="en-GB" dirty="0"/>
          </a:p>
        </p:txBody>
      </p:sp>
      <p:sp>
        <p:nvSpPr>
          <p:cNvPr id="12" name="Footer Placeholder 2">
            <a:extLst>
              <a:ext uri="{FF2B5EF4-FFF2-40B4-BE49-F238E27FC236}">
                <a16:creationId xmlns:a16="http://schemas.microsoft.com/office/drawing/2014/main" id="{3C058C97-26CB-E744-A2B5-14702E8638DA}"/>
              </a:ext>
            </a:extLst>
          </p:cNvPr>
          <p:cNvSpPr>
            <a:spLocks noGrp="1"/>
          </p:cNvSpPr>
          <p:nvPr>
            <p:ph type="ftr" sz="quarter" idx="15"/>
          </p:nvPr>
        </p:nvSpPr>
        <p:spPr>
          <a:xfrm>
            <a:off x="4783981" y="6318000"/>
            <a:ext cx="7010623" cy="262800"/>
          </a:xfrm>
          <a:prstGeom prst="rect">
            <a:avLst/>
          </a:prstGeom>
        </p:spPr>
        <p:txBody>
          <a:bodyPr/>
          <a:lstStyle>
            <a:lvl1pPr>
              <a:defRPr/>
            </a:lvl1pPr>
          </a:lstStyle>
          <a:p>
            <a:r>
              <a:rPr lang="en-GB"/>
              <a:t>Public.   V1.0.   Martin Kingston.</a:t>
            </a:r>
            <a:endParaRPr lang="en-GB" dirty="0"/>
          </a:p>
        </p:txBody>
      </p:sp>
    </p:spTree>
    <p:extLst>
      <p:ext uri="{BB962C8B-B14F-4D97-AF65-F5344CB8AC3E}">
        <p14:creationId xmlns:p14="http://schemas.microsoft.com/office/powerpoint/2010/main" val="2783762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with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145A83-D2D9-9F40-9C5F-7E8AF64047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60249" cy="6840538"/>
          </a:xfrm>
          <a:prstGeom prst="rect">
            <a:avLst/>
          </a:prstGeom>
        </p:spPr>
      </p:pic>
      <p:sp>
        <p:nvSpPr>
          <p:cNvPr id="3" name="Slide Number Placeholder 3">
            <a:extLst>
              <a:ext uri="{FF2B5EF4-FFF2-40B4-BE49-F238E27FC236}">
                <a16:creationId xmlns:a16="http://schemas.microsoft.com/office/drawing/2014/main" id="{86D21454-BFAB-4943-A062-8ED86CE90930}"/>
              </a:ext>
            </a:extLst>
          </p:cNvPr>
          <p:cNvSpPr>
            <a:spLocks noGrp="1"/>
          </p:cNvSpPr>
          <p:nvPr>
            <p:ph type="sldNum" sz="quarter" idx="12"/>
          </p:nvPr>
        </p:nvSpPr>
        <p:spPr>
          <a:xfrm>
            <a:off x="357666" y="6318000"/>
            <a:ext cx="357665" cy="262800"/>
          </a:xfrm>
          <a:prstGeom prst="rect">
            <a:avLst/>
          </a:prstGeom>
        </p:spPr>
        <p:txBody>
          <a:bodyPr/>
          <a:lstStyle>
            <a:lvl1pPr algn="l">
              <a:defRPr b="0"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2">
            <a:extLst>
              <a:ext uri="{FF2B5EF4-FFF2-40B4-BE49-F238E27FC236}">
                <a16:creationId xmlns:a16="http://schemas.microsoft.com/office/drawing/2014/main" id="{DEEB97E1-5960-7641-ACCC-2CB9D754EEC8}"/>
              </a:ext>
            </a:extLst>
          </p:cNvPr>
          <p:cNvSpPr>
            <a:spLocks noGrp="1"/>
          </p:cNvSpPr>
          <p:nvPr>
            <p:ph type="ftr" sz="quarter" idx="15"/>
          </p:nvPr>
        </p:nvSpPr>
        <p:spPr>
          <a:xfrm>
            <a:off x="4783981" y="6318000"/>
            <a:ext cx="7010623" cy="262800"/>
          </a:xfrm>
          <a:prstGeom prst="rect">
            <a:avLst/>
          </a:prstGeom>
        </p:spPr>
        <p:txBody>
          <a:bodyPr/>
          <a:lstStyle>
            <a:lvl1pPr>
              <a:defRPr>
                <a:solidFill>
                  <a:schemeClr val="bg1"/>
                </a:solidFill>
              </a:defRPr>
            </a:lvl1pPr>
          </a:lstStyle>
          <a:p>
            <a:r>
              <a:rPr lang="en-GB"/>
              <a:t>Public.   V1.0.   Martin Kingston.</a:t>
            </a:r>
            <a:endParaRPr lang="en-GB" dirty="0"/>
          </a:p>
        </p:txBody>
      </p:sp>
    </p:spTree>
    <p:extLst>
      <p:ext uri="{BB962C8B-B14F-4D97-AF65-F5344CB8AC3E}">
        <p14:creationId xmlns:p14="http://schemas.microsoft.com/office/powerpoint/2010/main" val="3013499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6ECA2DA-C317-CB40-89FE-CBD5A23397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60249" cy="6840538"/>
          </a:xfrm>
          <a:prstGeom prst="rect">
            <a:avLst/>
          </a:prstGeom>
        </p:spPr>
      </p:pic>
      <p:sp>
        <p:nvSpPr>
          <p:cNvPr id="11" name="TextBox 10">
            <a:extLst>
              <a:ext uri="{FF2B5EF4-FFF2-40B4-BE49-F238E27FC236}">
                <a16:creationId xmlns:a16="http://schemas.microsoft.com/office/drawing/2014/main" id="{D1B30074-3AA9-914C-AD7C-4672820CE5E3}"/>
              </a:ext>
            </a:extLst>
          </p:cNvPr>
          <p:cNvSpPr txBox="1"/>
          <p:nvPr userDrawn="1"/>
        </p:nvSpPr>
        <p:spPr>
          <a:xfrm>
            <a:off x="9314136" y="6324410"/>
            <a:ext cx="2480468" cy="273680"/>
          </a:xfrm>
          <a:prstGeom prst="rect">
            <a:avLst/>
          </a:prstGeom>
          <a:noFill/>
        </p:spPr>
        <p:txBody>
          <a:bodyPr wrap="square" lIns="0" tIns="0" rIns="0" bIns="0" rtlCol="0" anchor="b" anchorCtr="0">
            <a:noAutofit/>
          </a:bodyPr>
          <a:lstStyle/>
          <a:p>
            <a:pPr algn="l"/>
            <a:r>
              <a:rPr lang="en-GB" sz="1000" dirty="0">
                <a:solidFill>
                  <a:schemeClr val="bg1"/>
                </a:solidFill>
                <a:latin typeface="Century Gothic" panose="020B0502020202020204" pitchFamily="34" charset="0"/>
              </a:rPr>
              <a:t>© British Telecommunications plc 2020</a:t>
            </a:r>
            <a:endParaRPr lang="en-GB" sz="990" b="0" i="0" dirty="0">
              <a:solidFill>
                <a:schemeClr val="bg1"/>
              </a:solidFill>
              <a:latin typeface="Century Gothic" panose="020B0502020202020204" pitchFamily="34" charset="0"/>
            </a:endParaRPr>
          </a:p>
        </p:txBody>
      </p:sp>
      <p:pic>
        <p:nvPicPr>
          <p:cNvPr id="6" name="Picture 5">
            <a:extLst>
              <a:ext uri="{FF2B5EF4-FFF2-40B4-BE49-F238E27FC236}">
                <a16:creationId xmlns:a16="http://schemas.microsoft.com/office/drawing/2014/main" id="{EB7FCA7E-F818-1F44-BC9E-CC041BB74ED3}"/>
              </a:ext>
            </a:extLst>
          </p:cNvPr>
          <p:cNvPicPr>
            <a:picLocks noChangeAspect="1"/>
          </p:cNvPicPr>
          <p:nvPr userDrawn="1"/>
        </p:nvPicPr>
        <p:blipFill>
          <a:blip r:embed="rId3"/>
          <a:stretch>
            <a:fillRect/>
          </a:stretch>
        </p:blipFill>
        <p:spPr>
          <a:xfrm>
            <a:off x="5382229" y="2710801"/>
            <a:ext cx="1422000" cy="1422000"/>
          </a:xfrm>
          <a:prstGeom prst="rect">
            <a:avLst/>
          </a:prstGeom>
        </p:spPr>
      </p:pic>
    </p:spTree>
    <p:extLst>
      <p:ext uri="{BB962C8B-B14F-4D97-AF65-F5344CB8AC3E}">
        <p14:creationId xmlns:p14="http://schemas.microsoft.com/office/powerpoint/2010/main" val="369572881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large text) (Option 1)">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F0A9E4-24A8-CB48-803B-25B8742B5C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60250" cy="6840538"/>
          </a:xfrm>
          <a:prstGeom prst="rect">
            <a:avLst/>
          </a:prstGeom>
        </p:spPr>
      </p:pic>
      <p:sp>
        <p:nvSpPr>
          <p:cNvPr id="10" name="Slide Number Placeholder 3">
            <a:extLst>
              <a:ext uri="{FF2B5EF4-FFF2-40B4-BE49-F238E27FC236}">
                <a16:creationId xmlns:a16="http://schemas.microsoft.com/office/drawing/2014/main" id="{02CA1E11-109B-8F45-95CA-FE3349CBF485}"/>
              </a:ext>
            </a:extLst>
          </p:cNvPr>
          <p:cNvSpPr>
            <a:spLocks noGrp="1"/>
          </p:cNvSpPr>
          <p:nvPr>
            <p:ph type="sldNum" sz="quarter" idx="12"/>
          </p:nvPr>
        </p:nvSpPr>
        <p:spPr>
          <a:xfrm>
            <a:off x="357666" y="6318000"/>
            <a:ext cx="357665" cy="262800"/>
          </a:xfrm>
          <a:prstGeom prst="rect">
            <a:avLst/>
          </a:prstGeom>
        </p:spPr>
        <p:txBody>
          <a:bodyPr/>
          <a:lstStyle>
            <a:lvl1pPr algn="l">
              <a:defRPr b="0"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sp>
        <p:nvSpPr>
          <p:cNvPr id="2" name="Footer Placeholder 1">
            <a:extLst>
              <a:ext uri="{FF2B5EF4-FFF2-40B4-BE49-F238E27FC236}">
                <a16:creationId xmlns:a16="http://schemas.microsoft.com/office/drawing/2014/main" id="{531640CA-4122-CC4F-A99D-FEBBD625CE2A}"/>
              </a:ext>
            </a:extLst>
          </p:cNvPr>
          <p:cNvSpPr>
            <a:spLocks noGrp="1"/>
          </p:cNvSpPr>
          <p:nvPr>
            <p:ph type="ftr" sz="quarter" idx="13"/>
          </p:nvPr>
        </p:nvSpPr>
        <p:spPr>
          <a:xfrm>
            <a:off x="4783981" y="6318000"/>
            <a:ext cx="7010623" cy="262800"/>
          </a:xfrm>
          <a:prstGeom prst="rect">
            <a:avLst/>
          </a:prstGeom>
        </p:spPr>
        <p:txBody>
          <a:bodyPr/>
          <a:lstStyle>
            <a:lvl1pPr>
              <a:defRPr>
                <a:solidFill>
                  <a:schemeClr val="bg1"/>
                </a:solidFill>
                <a:latin typeface="Century Gothic" panose="020B0502020202020204" pitchFamily="34" charset="0"/>
              </a:defRPr>
            </a:lvl1pPr>
          </a:lstStyle>
          <a:p>
            <a:r>
              <a:rPr lang="en-GB"/>
              <a:t>Public.   V1.0.   Martin Kingston.</a:t>
            </a:r>
            <a:endParaRPr lang="en-GB" dirty="0"/>
          </a:p>
        </p:txBody>
      </p:sp>
      <p:sp>
        <p:nvSpPr>
          <p:cNvPr id="6" name="Title 1">
            <a:extLst>
              <a:ext uri="{FF2B5EF4-FFF2-40B4-BE49-F238E27FC236}">
                <a16:creationId xmlns:a16="http://schemas.microsoft.com/office/drawing/2014/main" id="{C08D9AB8-749E-BD45-B20C-A774AC2F5030}"/>
              </a:ext>
            </a:extLst>
          </p:cNvPr>
          <p:cNvSpPr>
            <a:spLocks noGrp="1"/>
          </p:cNvSpPr>
          <p:nvPr>
            <p:ph type="title" hasCustomPrompt="1"/>
          </p:nvPr>
        </p:nvSpPr>
        <p:spPr>
          <a:xfrm>
            <a:off x="356446" y="2016000"/>
            <a:ext cx="11438157" cy="2700000"/>
          </a:xfrm>
        </p:spPr>
        <p:txBody>
          <a:bodyPr anchor="ctr" anchorCtr="0"/>
          <a:lstStyle>
            <a:lvl1pPr algn="l">
              <a:lnSpc>
                <a:spcPct val="90000"/>
              </a:lnSpc>
              <a:defRPr sz="3200" b="1" i="0" cap="none" baseline="0">
                <a:solidFill>
                  <a:schemeClr val="bg1"/>
                </a:solidFill>
                <a:latin typeface="Century Gothic" panose="020B0502020202020204" pitchFamily="34" charset="0"/>
                <a:cs typeface="BT Curve Headline" panose="020B0503020203020204" pitchFamily="34" charset="0"/>
              </a:defRPr>
            </a:lvl1pPr>
          </a:lstStyle>
          <a:p>
            <a:r>
              <a:rPr lang="en-US" dirty="0"/>
              <a:t>Click to edit Master Divider title style</a:t>
            </a:r>
            <a:endParaRPr lang="en-GB" dirty="0"/>
          </a:p>
        </p:txBody>
      </p:sp>
    </p:spTree>
    <p:extLst>
      <p:ext uri="{BB962C8B-B14F-4D97-AF65-F5344CB8AC3E}">
        <p14:creationId xmlns:p14="http://schemas.microsoft.com/office/powerpoint/2010/main" val="3312980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Option 2">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8D3200-2479-0B46-840C-F1CF4DA777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60249" cy="6840538"/>
          </a:xfrm>
          <a:prstGeom prst="rect">
            <a:avLst/>
          </a:prstGeom>
        </p:spPr>
      </p:pic>
      <p:sp>
        <p:nvSpPr>
          <p:cNvPr id="2" name="Title 1"/>
          <p:cNvSpPr>
            <a:spLocks noGrp="1"/>
          </p:cNvSpPr>
          <p:nvPr>
            <p:ph type="title" hasCustomPrompt="1"/>
          </p:nvPr>
        </p:nvSpPr>
        <p:spPr>
          <a:xfrm>
            <a:off x="357665" y="2016000"/>
            <a:ext cx="11437200" cy="1620000"/>
          </a:xfrm>
        </p:spPr>
        <p:txBody>
          <a:bodyPr anchor="t" anchorCtr="0"/>
          <a:lstStyle>
            <a:lvl1pPr algn="l">
              <a:lnSpc>
                <a:spcPct val="90000"/>
              </a:lnSpc>
              <a:defRPr sz="3200" b="1" i="0" cap="none" baseline="0">
                <a:solidFill>
                  <a:schemeClr val="bg1"/>
                </a:solidFill>
                <a:latin typeface="Century Gothic" panose="020B0502020202020204" pitchFamily="34" charset="0"/>
                <a:cs typeface="BT Curve Headline" panose="020B0503020203020204" pitchFamily="34" charset="0"/>
              </a:defRPr>
            </a:lvl1pPr>
          </a:lstStyle>
          <a:p>
            <a:r>
              <a:rPr lang="en-US" dirty="0"/>
              <a:t>Click to edit Master Divider title style</a:t>
            </a:r>
            <a:endParaRPr lang="en-GB" dirty="0"/>
          </a:p>
        </p:txBody>
      </p:sp>
      <p:sp>
        <p:nvSpPr>
          <p:cNvPr id="9" name="Slide Number Placeholder 3">
            <a:extLst>
              <a:ext uri="{FF2B5EF4-FFF2-40B4-BE49-F238E27FC236}">
                <a16:creationId xmlns:a16="http://schemas.microsoft.com/office/drawing/2014/main" id="{6CBC731C-682B-904E-A9DA-F41C347451CD}"/>
              </a:ext>
            </a:extLst>
          </p:cNvPr>
          <p:cNvSpPr>
            <a:spLocks noGrp="1"/>
          </p:cNvSpPr>
          <p:nvPr>
            <p:ph type="sldNum" sz="quarter" idx="12"/>
          </p:nvPr>
        </p:nvSpPr>
        <p:spPr>
          <a:xfrm>
            <a:off x="357666" y="6318000"/>
            <a:ext cx="357665" cy="262800"/>
          </a:xfrm>
          <a:prstGeom prst="rect">
            <a:avLst/>
          </a:prstGeom>
        </p:spPr>
        <p:txBody>
          <a:bodyPr/>
          <a:lstStyle>
            <a:lvl1pPr algn="l">
              <a:defRPr b="0"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a16="http://schemas.microsoft.com/office/drawing/2014/main" id="{27766437-3B1E-D34E-87DA-7BD38BD60157}"/>
              </a:ext>
            </a:extLst>
          </p:cNvPr>
          <p:cNvSpPr>
            <a:spLocks noGrp="1"/>
          </p:cNvSpPr>
          <p:nvPr>
            <p:ph type="ftr" sz="quarter" idx="13"/>
          </p:nvPr>
        </p:nvSpPr>
        <p:spPr>
          <a:xfrm>
            <a:off x="4783981" y="6318000"/>
            <a:ext cx="7010623" cy="262800"/>
          </a:xfrm>
          <a:prstGeom prst="rect">
            <a:avLst/>
          </a:prstGeom>
        </p:spPr>
        <p:txBody>
          <a:bodyPr/>
          <a:lstStyle>
            <a:lvl1pPr>
              <a:defRPr>
                <a:solidFill>
                  <a:schemeClr val="bg1"/>
                </a:solidFill>
                <a:latin typeface="Century Gothic" panose="020B0502020202020204" pitchFamily="34" charset="0"/>
              </a:defRPr>
            </a:lvl1pPr>
          </a:lstStyle>
          <a:p>
            <a:r>
              <a:rPr lang="en-GB"/>
              <a:t>Public.   V1.0.   Martin Kingston.</a:t>
            </a:r>
            <a:endParaRPr lang="en-GB" dirty="0"/>
          </a:p>
        </p:txBody>
      </p:sp>
    </p:spTree>
    <p:extLst>
      <p:ext uri="{BB962C8B-B14F-4D97-AF65-F5344CB8AC3E}">
        <p14:creationId xmlns:p14="http://schemas.microsoft.com/office/powerpoint/2010/main" val="3284594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large text) Option 3">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94E845-0CA1-2443-A045-12080128E4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60250" cy="6840538"/>
          </a:xfrm>
          <a:prstGeom prst="rect">
            <a:avLst/>
          </a:prstGeom>
        </p:spPr>
      </p:pic>
      <p:sp>
        <p:nvSpPr>
          <p:cNvPr id="7" name="Title 1">
            <a:extLst>
              <a:ext uri="{FF2B5EF4-FFF2-40B4-BE49-F238E27FC236}">
                <a16:creationId xmlns:a16="http://schemas.microsoft.com/office/drawing/2014/main" id="{3B9A7C5A-A4E5-084B-874F-1EBE27C1A2C6}"/>
              </a:ext>
            </a:extLst>
          </p:cNvPr>
          <p:cNvSpPr>
            <a:spLocks noGrp="1"/>
          </p:cNvSpPr>
          <p:nvPr>
            <p:ph type="title" hasCustomPrompt="1"/>
          </p:nvPr>
        </p:nvSpPr>
        <p:spPr>
          <a:xfrm>
            <a:off x="357665" y="2016000"/>
            <a:ext cx="7510985" cy="1620000"/>
          </a:xfrm>
        </p:spPr>
        <p:txBody>
          <a:bodyPr anchor="t" anchorCtr="0"/>
          <a:lstStyle>
            <a:lvl1pPr algn="l">
              <a:lnSpc>
                <a:spcPct val="90000"/>
              </a:lnSpc>
              <a:defRPr sz="3200" b="1" i="0" cap="none" baseline="0">
                <a:solidFill>
                  <a:schemeClr val="bg1"/>
                </a:solidFill>
                <a:latin typeface="Century Gothic" panose="020B0502020202020204" pitchFamily="34" charset="0"/>
                <a:cs typeface="BT Curve Headline" panose="020B0503020203020204" pitchFamily="34" charset="0"/>
              </a:defRPr>
            </a:lvl1pPr>
          </a:lstStyle>
          <a:p>
            <a:r>
              <a:rPr lang="en-US" dirty="0"/>
              <a:t>Click to edit Master Divider title style</a:t>
            </a:r>
            <a:endParaRPr lang="en-GB" dirty="0"/>
          </a:p>
        </p:txBody>
      </p:sp>
      <p:sp>
        <p:nvSpPr>
          <p:cNvPr id="10" name="Slide Number Placeholder 3">
            <a:extLst>
              <a:ext uri="{FF2B5EF4-FFF2-40B4-BE49-F238E27FC236}">
                <a16:creationId xmlns:a16="http://schemas.microsoft.com/office/drawing/2014/main" id="{35AEA2BA-177C-E64B-9837-AABF6BC3D7B1}"/>
              </a:ext>
            </a:extLst>
          </p:cNvPr>
          <p:cNvSpPr>
            <a:spLocks noGrp="1"/>
          </p:cNvSpPr>
          <p:nvPr>
            <p:ph type="sldNum" sz="quarter" idx="12"/>
          </p:nvPr>
        </p:nvSpPr>
        <p:spPr>
          <a:xfrm>
            <a:off x="357666" y="6318000"/>
            <a:ext cx="357665" cy="262800"/>
          </a:xfrm>
          <a:prstGeom prst="rect">
            <a:avLst/>
          </a:prstGeom>
        </p:spPr>
        <p:txBody>
          <a:bodyPr/>
          <a:lstStyle>
            <a:lvl1pPr algn="l">
              <a:defRPr b="0"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sp>
        <p:nvSpPr>
          <p:cNvPr id="2" name="Footer Placeholder 1">
            <a:extLst>
              <a:ext uri="{FF2B5EF4-FFF2-40B4-BE49-F238E27FC236}">
                <a16:creationId xmlns:a16="http://schemas.microsoft.com/office/drawing/2014/main" id="{CD78FAEE-F4E9-0142-8675-03E847BB064B}"/>
              </a:ext>
            </a:extLst>
          </p:cNvPr>
          <p:cNvSpPr>
            <a:spLocks noGrp="1"/>
          </p:cNvSpPr>
          <p:nvPr>
            <p:ph type="ftr" sz="quarter" idx="13"/>
          </p:nvPr>
        </p:nvSpPr>
        <p:spPr>
          <a:xfrm>
            <a:off x="4783981" y="6318000"/>
            <a:ext cx="7010623" cy="262800"/>
          </a:xfrm>
          <a:prstGeom prst="rect">
            <a:avLst/>
          </a:prstGeom>
        </p:spPr>
        <p:txBody>
          <a:bodyPr/>
          <a:lstStyle>
            <a:lvl1pPr>
              <a:defRPr>
                <a:solidFill>
                  <a:schemeClr val="bg1"/>
                </a:solidFill>
              </a:defRPr>
            </a:lvl1pPr>
          </a:lstStyle>
          <a:p>
            <a:r>
              <a:rPr lang="en-GB"/>
              <a:t>Public.   V1.0.   Martin Kingston.</a:t>
            </a:r>
            <a:endParaRPr lang="en-GB" dirty="0"/>
          </a:p>
        </p:txBody>
      </p:sp>
    </p:spTree>
    <p:extLst>
      <p:ext uri="{BB962C8B-B14F-4D97-AF65-F5344CB8AC3E}">
        <p14:creationId xmlns:p14="http://schemas.microsoft.com/office/powerpoint/2010/main" val="3635249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mall text)">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B44951-02CE-404B-AF0F-AF015BE216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60249" cy="6840538"/>
          </a:xfrm>
          <a:prstGeom prst="rect">
            <a:avLst/>
          </a:prstGeom>
        </p:spPr>
      </p:pic>
      <p:sp>
        <p:nvSpPr>
          <p:cNvPr id="2" name="Title 1"/>
          <p:cNvSpPr>
            <a:spLocks noGrp="1"/>
          </p:cNvSpPr>
          <p:nvPr>
            <p:ph type="title" hasCustomPrompt="1"/>
          </p:nvPr>
        </p:nvSpPr>
        <p:spPr>
          <a:xfrm>
            <a:off x="356449" y="2016000"/>
            <a:ext cx="11438156" cy="738000"/>
          </a:xfrm>
        </p:spPr>
        <p:txBody>
          <a:bodyPr anchor="t" anchorCtr="0"/>
          <a:lstStyle>
            <a:lvl1pPr algn="l">
              <a:lnSpc>
                <a:spcPct val="100000"/>
              </a:lnSpc>
              <a:defRPr sz="2400" b="1" i="0" cap="none" baseline="0">
                <a:solidFill>
                  <a:schemeClr val="bg1"/>
                </a:solidFill>
                <a:latin typeface="Century Gothic" panose="020B0502020202020204" pitchFamily="34" charset="0"/>
                <a:cs typeface="BT Curve Headline" panose="020B0503020203020204" pitchFamily="34" charset="0"/>
              </a:defRPr>
            </a:lvl1pPr>
          </a:lstStyle>
          <a:p>
            <a:r>
              <a:rPr lang="en-US" dirty="0"/>
              <a:t>Click to edit Master Divider title style</a:t>
            </a:r>
            <a:endParaRPr lang="en-GB" dirty="0"/>
          </a:p>
        </p:txBody>
      </p:sp>
      <p:sp>
        <p:nvSpPr>
          <p:cNvPr id="10" name="Slide Number Placeholder 3">
            <a:extLst>
              <a:ext uri="{FF2B5EF4-FFF2-40B4-BE49-F238E27FC236}">
                <a16:creationId xmlns:a16="http://schemas.microsoft.com/office/drawing/2014/main" id="{D8447239-4152-6A49-BAF1-40CFBC712E4F}"/>
              </a:ext>
            </a:extLst>
          </p:cNvPr>
          <p:cNvSpPr>
            <a:spLocks noGrp="1"/>
          </p:cNvSpPr>
          <p:nvPr>
            <p:ph type="sldNum" sz="quarter" idx="12"/>
          </p:nvPr>
        </p:nvSpPr>
        <p:spPr>
          <a:xfrm>
            <a:off x="357666" y="6318000"/>
            <a:ext cx="357665" cy="262800"/>
          </a:xfrm>
          <a:prstGeom prst="rect">
            <a:avLst/>
          </a:prstGeom>
        </p:spPr>
        <p:txBody>
          <a:bodyPr/>
          <a:lstStyle>
            <a:lvl1pPr algn="l">
              <a:defRPr b="0"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a16="http://schemas.microsoft.com/office/drawing/2014/main" id="{6BD50BBC-5E59-3442-9F27-0265C1780DE3}"/>
              </a:ext>
            </a:extLst>
          </p:cNvPr>
          <p:cNvSpPr>
            <a:spLocks noGrp="1"/>
          </p:cNvSpPr>
          <p:nvPr>
            <p:ph type="ftr" sz="quarter" idx="14"/>
          </p:nvPr>
        </p:nvSpPr>
        <p:spPr>
          <a:xfrm>
            <a:off x="4783981" y="6318243"/>
            <a:ext cx="7010623" cy="262800"/>
          </a:xfrm>
          <a:prstGeom prst="rect">
            <a:avLst/>
          </a:prstGeom>
        </p:spPr>
        <p:txBody>
          <a:bodyPr/>
          <a:lstStyle>
            <a:lvl1pPr>
              <a:defRPr>
                <a:solidFill>
                  <a:schemeClr val="bg1"/>
                </a:solidFill>
              </a:defRPr>
            </a:lvl1pPr>
          </a:lstStyle>
          <a:p>
            <a:r>
              <a:rPr lang="en-GB"/>
              <a:t>Public.   V1.0.   Martin Kingston.</a:t>
            </a:r>
            <a:endParaRPr lang="en-GB" dirty="0"/>
          </a:p>
        </p:txBody>
      </p:sp>
      <p:sp>
        <p:nvSpPr>
          <p:cNvPr id="6" name="TextBox 5">
            <a:extLst>
              <a:ext uri="{FF2B5EF4-FFF2-40B4-BE49-F238E27FC236}">
                <a16:creationId xmlns:a16="http://schemas.microsoft.com/office/drawing/2014/main" id="{1EC8ED33-4F8F-474B-A087-D7A403AFCE35}"/>
              </a:ext>
            </a:extLst>
          </p:cNvPr>
          <p:cNvSpPr txBox="1"/>
          <p:nvPr userDrawn="1"/>
        </p:nvSpPr>
        <p:spPr>
          <a:xfrm>
            <a:off x="-91440" y="1717040"/>
            <a:ext cx="0" cy="0"/>
          </a:xfrm>
          <a:prstGeom prst="rect">
            <a:avLst/>
          </a:prstGeom>
        </p:spPr>
        <p:txBody>
          <a:bodyPr vert="horz" wrap="none" lIns="0" tIns="0" rIns="0" bIns="0" rtlCol="0" anchor="b" anchorCtr="0">
            <a:noAutofit/>
          </a:bodyPr>
          <a:lstStyle/>
          <a:p>
            <a:pPr algn="l"/>
            <a:endParaRPr lang="en-GB" b="0" i="0" dirty="0">
              <a:latin typeface="Century Gothic" panose="020B0502020202020204" pitchFamily="34" charset="0"/>
            </a:endParaRPr>
          </a:p>
        </p:txBody>
      </p:sp>
      <p:sp>
        <p:nvSpPr>
          <p:cNvPr id="11" name="Subtitle 2">
            <a:extLst>
              <a:ext uri="{FF2B5EF4-FFF2-40B4-BE49-F238E27FC236}">
                <a16:creationId xmlns:a16="http://schemas.microsoft.com/office/drawing/2014/main" id="{71793B4D-19E6-4479-AEAC-E9BB8725A48C}"/>
              </a:ext>
            </a:extLst>
          </p:cNvPr>
          <p:cNvSpPr>
            <a:spLocks noGrp="1"/>
          </p:cNvSpPr>
          <p:nvPr>
            <p:ph type="subTitle" idx="1"/>
          </p:nvPr>
        </p:nvSpPr>
        <p:spPr>
          <a:xfrm>
            <a:off x="356843" y="2847113"/>
            <a:ext cx="11446220" cy="1651546"/>
          </a:xfrm>
        </p:spPr>
        <p:txBody>
          <a:bodyPr/>
          <a:lstStyle>
            <a:lvl1pPr marL="0" indent="0" algn="l">
              <a:lnSpc>
                <a:spcPct val="85000"/>
              </a:lnSpc>
              <a:buNone/>
              <a:defRPr lang="en-GB" sz="2400" b="0" i="0" kern="1200" dirty="0">
                <a:solidFill>
                  <a:schemeClr val="bg1"/>
                </a:solidFill>
                <a:latin typeface="Century Gothic" panose="020B0502020202020204" pitchFamily="34" charset="0"/>
                <a:ea typeface="+mn-ea"/>
                <a:cs typeface="+mn-cs"/>
              </a:defRPr>
            </a:lvl1pPr>
            <a:lvl2pPr marL="456011" indent="0" algn="ctr">
              <a:buNone/>
              <a:defRPr sz="1995"/>
            </a:lvl2pPr>
            <a:lvl3pPr marL="912023" indent="0" algn="ctr">
              <a:buNone/>
              <a:defRPr sz="1795"/>
            </a:lvl3pPr>
            <a:lvl4pPr marL="1368034" indent="0" algn="ctr">
              <a:buNone/>
              <a:defRPr sz="1596"/>
            </a:lvl4pPr>
            <a:lvl5pPr marL="1824045" indent="0" algn="ctr">
              <a:buNone/>
              <a:defRPr sz="1596"/>
            </a:lvl5pPr>
            <a:lvl6pPr marL="2280056" indent="0" algn="ctr">
              <a:buNone/>
              <a:defRPr sz="1596"/>
            </a:lvl6pPr>
            <a:lvl7pPr marL="2736068" indent="0" algn="ctr">
              <a:buNone/>
              <a:defRPr sz="1596"/>
            </a:lvl7pPr>
            <a:lvl8pPr marL="3192079" indent="0" algn="ctr">
              <a:buNone/>
              <a:defRPr sz="1596"/>
            </a:lvl8pPr>
            <a:lvl9pPr marL="3648090" indent="0" algn="ctr">
              <a:buNone/>
              <a:defRPr sz="1596"/>
            </a:lvl9pPr>
          </a:lstStyle>
          <a:p>
            <a:pPr marL="0" lvl="0" indent="0" algn="l" defTabSz="906185" rtl="0" eaLnBrk="1" latinLnBrk="0" hangingPunct="1">
              <a:lnSpc>
                <a:spcPct val="100000"/>
              </a:lnSpc>
              <a:spcBef>
                <a:spcPts val="0"/>
              </a:spcBef>
              <a:spcAft>
                <a:spcPts val="0"/>
              </a:spcAft>
              <a:buFont typeface="Arial" panose="020B0604020202020204" pitchFamily="34" charset="0"/>
              <a:buNone/>
            </a:pPr>
            <a:r>
              <a:rPr lang="en-US"/>
              <a:t>Click to edit Master subtitle style</a:t>
            </a:r>
            <a:endParaRPr lang="en-GB" dirty="0"/>
          </a:p>
        </p:txBody>
      </p:sp>
    </p:spTree>
    <p:extLst>
      <p:ext uri="{BB962C8B-B14F-4D97-AF65-F5344CB8AC3E}">
        <p14:creationId xmlns:p14="http://schemas.microsoft.com/office/powerpoint/2010/main" val="2322115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atement">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908DFE-CFFC-0B49-81C8-88E92473B5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60249" cy="6840538"/>
          </a:xfrm>
          <a:prstGeom prst="rect">
            <a:avLst/>
          </a:prstGeom>
        </p:spPr>
      </p:pic>
      <p:sp>
        <p:nvSpPr>
          <p:cNvPr id="2" name="Title 1"/>
          <p:cNvSpPr>
            <a:spLocks noGrp="1"/>
          </p:cNvSpPr>
          <p:nvPr>
            <p:ph type="title" hasCustomPrompt="1"/>
          </p:nvPr>
        </p:nvSpPr>
        <p:spPr>
          <a:xfrm>
            <a:off x="356448" y="2016000"/>
            <a:ext cx="10044157" cy="2700000"/>
          </a:xfrm>
        </p:spPr>
        <p:txBody>
          <a:bodyPr anchor="ctr" anchorCtr="0"/>
          <a:lstStyle>
            <a:lvl1pPr algn="l">
              <a:lnSpc>
                <a:spcPct val="90000"/>
              </a:lnSpc>
              <a:defRPr sz="3179" b="1" i="0" cap="none" baseline="0">
                <a:solidFill>
                  <a:schemeClr val="bg1"/>
                </a:solidFill>
                <a:latin typeface="Century Gothic" panose="020B0502020202020204" pitchFamily="34" charset="0"/>
                <a:cs typeface="BT Curve Headline" panose="020B0503020203020204" pitchFamily="34" charset="0"/>
              </a:defRPr>
            </a:lvl1pPr>
          </a:lstStyle>
          <a:p>
            <a:r>
              <a:rPr lang="en-US" dirty="0"/>
              <a:t>Click to edit Master Divider title style</a:t>
            </a:r>
            <a:endParaRPr lang="en-GB" dirty="0"/>
          </a:p>
        </p:txBody>
      </p:sp>
      <p:sp>
        <p:nvSpPr>
          <p:cNvPr id="8" name="Slide Number Placeholder 3">
            <a:extLst>
              <a:ext uri="{FF2B5EF4-FFF2-40B4-BE49-F238E27FC236}">
                <a16:creationId xmlns:a16="http://schemas.microsoft.com/office/drawing/2014/main" id="{8561822B-4A7D-5843-9315-1B2402B04439}"/>
              </a:ext>
            </a:extLst>
          </p:cNvPr>
          <p:cNvSpPr>
            <a:spLocks noGrp="1"/>
          </p:cNvSpPr>
          <p:nvPr>
            <p:ph type="sldNum" sz="quarter" idx="12"/>
          </p:nvPr>
        </p:nvSpPr>
        <p:spPr>
          <a:xfrm>
            <a:off x="357666" y="6318000"/>
            <a:ext cx="357665" cy="262800"/>
          </a:xfrm>
          <a:prstGeom prst="rect">
            <a:avLst/>
          </a:prstGeom>
        </p:spPr>
        <p:txBody>
          <a:bodyPr/>
          <a:lstStyle>
            <a:lvl1pPr algn="l">
              <a:defRPr b="0"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sp>
        <p:nvSpPr>
          <p:cNvPr id="7" name="Footer Placeholder 4">
            <a:extLst>
              <a:ext uri="{FF2B5EF4-FFF2-40B4-BE49-F238E27FC236}">
                <a16:creationId xmlns:a16="http://schemas.microsoft.com/office/drawing/2014/main" id="{C09C4496-69D3-5B42-A3BA-5AF448728F1A}"/>
              </a:ext>
            </a:extLst>
          </p:cNvPr>
          <p:cNvSpPr>
            <a:spLocks noGrp="1"/>
          </p:cNvSpPr>
          <p:nvPr>
            <p:ph type="ftr" sz="quarter" idx="3"/>
          </p:nvPr>
        </p:nvSpPr>
        <p:spPr>
          <a:xfrm>
            <a:off x="4783981" y="6318000"/>
            <a:ext cx="7010623" cy="262800"/>
          </a:xfrm>
          <a:prstGeom prst="rect">
            <a:avLst/>
          </a:prstGeom>
        </p:spPr>
        <p:txBody>
          <a:bodyPr vert="horz" lIns="0" tIns="0" rIns="0" bIns="0" rtlCol="0" anchor="b" anchorCtr="0">
            <a:noAutofit/>
          </a:bodyPr>
          <a:lstStyle>
            <a:lvl1pPr algn="r">
              <a:defRPr sz="994" b="0">
                <a:solidFill>
                  <a:schemeClr val="bg1"/>
                </a:solidFill>
                <a:latin typeface="Century Gothic" panose="020B0502020202020204" pitchFamily="34" charset="0"/>
              </a:defRPr>
            </a:lvl1pPr>
          </a:lstStyle>
          <a:p>
            <a:r>
              <a:rPr lang="en-GB"/>
              <a:t>Public.   V1.0.   Martin Kingston.</a:t>
            </a:r>
            <a:endParaRPr lang="en-GB" dirty="0"/>
          </a:p>
        </p:txBody>
      </p:sp>
    </p:spTree>
    <p:extLst>
      <p:ext uri="{BB962C8B-B14F-4D97-AF65-F5344CB8AC3E}">
        <p14:creationId xmlns:p14="http://schemas.microsoft.com/office/powerpoint/2010/main" val="1125592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845E0592-16A3-6C47-B3F4-79A4DADC8378}"/>
              </a:ext>
            </a:extLst>
          </p:cNvPr>
          <p:cNvSpPr>
            <a:spLocks noGrp="1"/>
          </p:cNvSpPr>
          <p:nvPr>
            <p:ph type="sldNum" sz="quarter" idx="12"/>
          </p:nvPr>
        </p:nvSpPr>
        <p:spPr>
          <a:xfrm>
            <a:off x="357666" y="6318000"/>
            <a:ext cx="357665" cy="262800"/>
          </a:xfrm>
          <a:prstGeom prst="rect">
            <a:avLst/>
          </a:prstGeom>
        </p:spPr>
        <p:txBody>
          <a:bodyPr/>
          <a:lstStyle>
            <a:lvl1pPr algn="l">
              <a:defRPr b="0" i="0">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a16="http://schemas.microsoft.com/office/drawing/2014/main" id="{E09C3A19-1701-CB41-A94D-A971F4EFFEA3}"/>
              </a:ext>
            </a:extLst>
          </p:cNvPr>
          <p:cNvSpPr>
            <a:spLocks noGrp="1"/>
          </p:cNvSpPr>
          <p:nvPr>
            <p:ph type="ftr" sz="quarter" idx="13"/>
          </p:nvPr>
        </p:nvSpPr>
        <p:spPr>
          <a:xfrm>
            <a:off x="4783981" y="6318243"/>
            <a:ext cx="7010623" cy="262800"/>
          </a:xfrm>
          <a:prstGeom prst="rect">
            <a:avLst/>
          </a:prstGeom>
        </p:spPr>
        <p:txBody>
          <a:bodyPr/>
          <a:lstStyle>
            <a:lvl1pPr>
              <a:defRPr/>
            </a:lvl1pPr>
          </a:lstStyle>
          <a:p>
            <a:r>
              <a:rPr lang="en-GB"/>
              <a:t>Public.   V1.0.   Martin Kingston.</a:t>
            </a:r>
            <a:endParaRPr lang="en-GB" dirty="0"/>
          </a:p>
        </p:txBody>
      </p:sp>
      <p:sp>
        <p:nvSpPr>
          <p:cNvPr id="9" name="Title 5">
            <a:extLst>
              <a:ext uri="{FF2B5EF4-FFF2-40B4-BE49-F238E27FC236}">
                <a16:creationId xmlns:a16="http://schemas.microsoft.com/office/drawing/2014/main" id="{F5C65816-20F5-F044-8D40-AA6CD087E01F}"/>
              </a:ext>
            </a:extLst>
          </p:cNvPr>
          <p:cNvSpPr>
            <a:spLocks noGrp="1"/>
          </p:cNvSpPr>
          <p:nvPr>
            <p:ph type="title"/>
          </p:nvPr>
        </p:nvSpPr>
        <p:spPr>
          <a:xfrm>
            <a:off x="357664" y="359077"/>
            <a:ext cx="11436940" cy="478800"/>
          </a:xfrm>
        </p:spPr>
        <p:txBody>
          <a:bodyPr/>
          <a:lstStyle>
            <a:lvl1pPr>
              <a:defRPr sz="2400"/>
            </a:lvl1pPr>
          </a:lstStyle>
          <a:p>
            <a:r>
              <a:rPr lang="en-US"/>
              <a:t>Click to edit Master title style</a:t>
            </a:r>
            <a:endParaRPr lang="en-US" dirty="0"/>
          </a:p>
        </p:txBody>
      </p:sp>
    </p:spTree>
    <p:extLst>
      <p:ext uri="{BB962C8B-B14F-4D97-AF65-F5344CB8AC3E}">
        <p14:creationId xmlns:p14="http://schemas.microsoft.com/office/powerpoint/2010/main" val="702338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845E0592-16A3-6C47-B3F4-79A4DADC8378}"/>
              </a:ext>
            </a:extLst>
          </p:cNvPr>
          <p:cNvSpPr>
            <a:spLocks noGrp="1"/>
          </p:cNvSpPr>
          <p:nvPr>
            <p:ph type="sldNum" sz="quarter" idx="12"/>
          </p:nvPr>
        </p:nvSpPr>
        <p:spPr>
          <a:xfrm>
            <a:off x="357666" y="6318000"/>
            <a:ext cx="357665" cy="262800"/>
          </a:xfrm>
          <a:prstGeom prst="rect">
            <a:avLst/>
          </a:prstGeom>
        </p:spPr>
        <p:txBody>
          <a:bodyPr/>
          <a:lstStyle>
            <a:lvl1pPr algn="l">
              <a:defRPr b="0" i="0">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a16="http://schemas.microsoft.com/office/drawing/2014/main" id="{E09C3A19-1701-CB41-A94D-A971F4EFFEA3}"/>
              </a:ext>
            </a:extLst>
          </p:cNvPr>
          <p:cNvSpPr>
            <a:spLocks noGrp="1"/>
          </p:cNvSpPr>
          <p:nvPr>
            <p:ph type="ftr" sz="quarter" idx="13"/>
          </p:nvPr>
        </p:nvSpPr>
        <p:spPr>
          <a:xfrm>
            <a:off x="4783981" y="6318243"/>
            <a:ext cx="7010623" cy="262800"/>
          </a:xfrm>
          <a:prstGeom prst="rect">
            <a:avLst/>
          </a:prstGeom>
        </p:spPr>
        <p:txBody>
          <a:bodyPr/>
          <a:lstStyle>
            <a:lvl1pPr>
              <a:defRPr/>
            </a:lvl1pPr>
          </a:lstStyle>
          <a:p>
            <a:r>
              <a:rPr lang="en-GB"/>
              <a:t>Public.   V1.0.   Martin Kingston.</a:t>
            </a:r>
            <a:endParaRPr lang="en-GB" dirty="0"/>
          </a:p>
        </p:txBody>
      </p:sp>
      <p:sp>
        <p:nvSpPr>
          <p:cNvPr id="9" name="Title 5">
            <a:extLst>
              <a:ext uri="{FF2B5EF4-FFF2-40B4-BE49-F238E27FC236}">
                <a16:creationId xmlns:a16="http://schemas.microsoft.com/office/drawing/2014/main" id="{F5C65816-20F5-F044-8D40-AA6CD087E01F}"/>
              </a:ext>
            </a:extLst>
          </p:cNvPr>
          <p:cNvSpPr>
            <a:spLocks noGrp="1"/>
          </p:cNvSpPr>
          <p:nvPr>
            <p:ph type="title"/>
          </p:nvPr>
        </p:nvSpPr>
        <p:spPr>
          <a:xfrm>
            <a:off x="357664" y="359077"/>
            <a:ext cx="11436940" cy="478800"/>
          </a:xfrm>
        </p:spPr>
        <p:txBody>
          <a:bodyPr/>
          <a:lstStyle>
            <a:lvl1pPr>
              <a:defRPr sz="2400"/>
            </a:lvl1pPr>
          </a:lstStyle>
          <a:p>
            <a:r>
              <a:rPr lang="en-US"/>
              <a:t>Click to edit Master title style</a:t>
            </a:r>
            <a:endParaRPr lang="en-US" dirty="0"/>
          </a:p>
        </p:txBody>
      </p:sp>
      <p:sp>
        <p:nvSpPr>
          <p:cNvPr id="14" name="Subtitle 2">
            <a:extLst>
              <a:ext uri="{FF2B5EF4-FFF2-40B4-BE49-F238E27FC236}">
                <a16:creationId xmlns:a16="http://schemas.microsoft.com/office/drawing/2014/main" id="{74751556-51C9-48C3-B21E-2086F3203323}"/>
              </a:ext>
            </a:extLst>
          </p:cNvPr>
          <p:cNvSpPr>
            <a:spLocks noGrp="1"/>
          </p:cNvSpPr>
          <p:nvPr>
            <p:ph type="subTitle" idx="15"/>
          </p:nvPr>
        </p:nvSpPr>
        <p:spPr>
          <a:xfrm>
            <a:off x="357188" y="957598"/>
            <a:ext cx="11436940" cy="540000"/>
          </a:xfrm>
        </p:spPr>
        <p:txBody>
          <a:bodyPr/>
          <a:lstStyle>
            <a:lvl1pPr marL="0" indent="0">
              <a:buNone/>
              <a:defRPr sz="1600">
                <a:solidFill>
                  <a:schemeClr val="accent1"/>
                </a:solidFill>
              </a:defRPr>
            </a:lvl1pPr>
          </a:lstStyle>
          <a:p>
            <a:r>
              <a:rPr lang="en-US"/>
              <a:t>Click to edit Master subtitle style</a:t>
            </a:r>
            <a:endParaRPr lang="en-US" dirty="0"/>
          </a:p>
        </p:txBody>
      </p:sp>
    </p:spTree>
    <p:extLst>
      <p:ext uri="{BB962C8B-B14F-4D97-AF65-F5344CB8AC3E}">
        <p14:creationId xmlns:p14="http://schemas.microsoft.com/office/powerpoint/2010/main" val="2472007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664" y="359077"/>
            <a:ext cx="11436939" cy="792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357665" y="2016000"/>
            <a:ext cx="4649650" cy="3600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4783981" y="6318000"/>
            <a:ext cx="7010623" cy="262800"/>
          </a:xfrm>
          <a:prstGeom prst="rect">
            <a:avLst/>
          </a:prstGeom>
        </p:spPr>
        <p:txBody>
          <a:bodyPr vert="horz" lIns="0" tIns="0" rIns="0" bIns="0" rtlCol="0" anchor="b" anchorCtr="0">
            <a:noAutofit/>
          </a:bodyPr>
          <a:lstStyle>
            <a:lvl1pPr algn="r">
              <a:defRPr sz="994" b="0" i="0">
                <a:solidFill>
                  <a:schemeClr val="accent1"/>
                </a:solidFill>
                <a:latin typeface="Century Gothic" panose="020B0502020202020204" pitchFamily="34" charset="0"/>
              </a:defRPr>
            </a:lvl1pPr>
          </a:lstStyle>
          <a:p>
            <a:r>
              <a:rPr lang="en-GB"/>
              <a:t>Public.   V1.0.   Martin Kingston.</a:t>
            </a:r>
            <a:endParaRPr lang="en-GB" dirty="0"/>
          </a:p>
        </p:txBody>
      </p:sp>
      <p:sp>
        <p:nvSpPr>
          <p:cNvPr id="6" name="Slide Number Placeholder 5"/>
          <p:cNvSpPr>
            <a:spLocks noGrp="1"/>
          </p:cNvSpPr>
          <p:nvPr>
            <p:ph type="sldNum" sz="quarter" idx="4"/>
          </p:nvPr>
        </p:nvSpPr>
        <p:spPr>
          <a:xfrm>
            <a:off x="357666" y="6318000"/>
            <a:ext cx="357665" cy="262800"/>
          </a:xfrm>
          <a:prstGeom prst="rect">
            <a:avLst/>
          </a:prstGeom>
        </p:spPr>
        <p:txBody>
          <a:bodyPr vert="horz" lIns="0" tIns="0" rIns="0" bIns="0" rtlCol="0" anchor="b" anchorCtr="0">
            <a:noAutofit/>
          </a:bodyPr>
          <a:lstStyle>
            <a:lvl1pPr algn="ctr">
              <a:defRPr sz="994" b="0" i="0">
                <a:solidFill>
                  <a:schemeClr val="accent1"/>
                </a:solidFill>
                <a:latin typeface="Century Gothic" panose="020B0502020202020204" pitchFamily="34" charset="0"/>
              </a:defRPr>
            </a:lvl1pPr>
          </a:lstStyle>
          <a:p>
            <a:pPr algn="l"/>
            <a:fld id="{0B868178-02AE-42FC-958D-6B8F13B60175}" type="slidenum">
              <a:rPr lang="en-GB" smtClean="0"/>
              <a:pPr algn="l"/>
              <a:t>‹#›</a:t>
            </a:fld>
            <a:endParaRPr lang="en-GB" dirty="0"/>
          </a:p>
        </p:txBody>
      </p:sp>
      <p:sp>
        <p:nvSpPr>
          <p:cNvPr id="14" name="TextBox 13">
            <a:extLst>
              <a:ext uri="{FF2B5EF4-FFF2-40B4-BE49-F238E27FC236}">
                <a16:creationId xmlns:a16="http://schemas.microsoft.com/office/drawing/2014/main" id="{C42F7C10-7D8D-DE44-A8F9-771DD21FABF8}"/>
              </a:ext>
            </a:extLst>
          </p:cNvPr>
          <p:cNvSpPr txBox="1"/>
          <p:nvPr userDrawn="1"/>
        </p:nvSpPr>
        <p:spPr>
          <a:xfrm>
            <a:off x="462987" y="1475772"/>
            <a:ext cx="0" cy="0"/>
          </a:xfrm>
          <a:prstGeom prst="rect">
            <a:avLst/>
          </a:prstGeom>
        </p:spPr>
        <p:txBody>
          <a:bodyPr vert="horz" wrap="none" lIns="0" tIns="0" rIns="0" bIns="0" rtlCol="0" anchor="b" anchorCtr="0">
            <a:noAutofit/>
          </a:bodyPr>
          <a:lstStyle/>
          <a:p>
            <a:pPr algn="l"/>
            <a:endParaRPr lang="en-GB" dirty="0">
              <a:latin typeface="Century Gothic" panose="020B0502020202020204" pitchFamily="34" charset="0"/>
            </a:endParaRPr>
          </a:p>
        </p:txBody>
      </p:sp>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49" r:id="rId1"/>
    <p:sldLayoutId id="2147483720" r:id="rId2"/>
    <p:sldLayoutId id="2147483694" r:id="rId3"/>
    <p:sldLayoutId id="2147483651" r:id="rId4"/>
    <p:sldLayoutId id="2147483695" r:id="rId5"/>
    <p:sldLayoutId id="2147483668" r:id="rId6"/>
    <p:sldLayoutId id="2147483674" r:id="rId7"/>
    <p:sldLayoutId id="2147483654" r:id="rId8"/>
    <p:sldLayoutId id="2147483715" r:id="rId9"/>
    <p:sldLayoutId id="2147483650" r:id="rId10"/>
    <p:sldLayoutId id="2147483698" r:id="rId11"/>
    <p:sldLayoutId id="2147483652" r:id="rId12"/>
    <p:sldLayoutId id="2147483678" r:id="rId13"/>
    <p:sldLayoutId id="2147483687" r:id="rId14"/>
    <p:sldLayoutId id="2147483699" r:id="rId15"/>
    <p:sldLayoutId id="2147483711" r:id="rId16"/>
    <p:sldLayoutId id="2147483679" r:id="rId17"/>
    <p:sldLayoutId id="2147483690" r:id="rId18"/>
    <p:sldLayoutId id="2147483680" r:id="rId19"/>
    <p:sldLayoutId id="2147483681" r:id="rId20"/>
    <p:sldLayoutId id="2147483689" r:id="rId21"/>
    <p:sldLayoutId id="2147483683" r:id="rId22"/>
    <p:sldLayoutId id="2147483691" r:id="rId23"/>
    <p:sldLayoutId id="2147483692" r:id="rId24"/>
    <p:sldLayoutId id="2147483710" r:id="rId25"/>
    <p:sldLayoutId id="2147483712" r:id="rId26"/>
    <p:sldLayoutId id="2147483660" r:id="rId27"/>
  </p:sldLayoutIdLst>
  <p:hf hdr="0" dt="0"/>
  <p:txStyles>
    <p:titleStyle>
      <a:lvl1pPr algn="l" defTabSz="906185" rtl="0" eaLnBrk="1" latinLnBrk="0" hangingPunct="1">
        <a:spcBef>
          <a:spcPct val="0"/>
        </a:spcBef>
        <a:buNone/>
        <a:defRPr sz="2400" b="1" i="0" kern="1200">
          <a:solidFill>
            <a:schemeClr val="accent1"/>
          </a:solidFill>
          <a:latin typeface="Century Gothic" panose="020B0502020202020204" pitchFamily="34" charset="0"/>
          <a:ea typeface="+mj-ea"/>
          <a:cs typeface="BT Curve Headline" panose="020B0503020203020204" pitchFamily="34" charset="0"/>
        </a:defRPr>
      </a:lvl1pPr>
    </p:titleStyle>
    <p:bodyStyle>
      <a:lvl1pPr marL="180000" indent="-180000" algn="l" defTabSz="906185" rtl="0" eaLnBrk="1" latinLnBrk="0" hangingPunct="1">
        <a:lnSpc>
          <a:spcPct val="110000"/>
        </a:lnSpc>
        <a:spcBef>
          <a:spcPts val="0"/>
        </a:spcBef>
        <a:spcAft>
          <a:spcPts val="0"/>
        </a:spcAft>
        <a:buFont typeface="Arial" panose="020B0604020202020204" pitchFamily="34" charset="0"/>
        <a:buChar char="•"/>
        <a:defRPr sz="1400" b="0" i="0" kern="1200">
          <a:solidFill>
            <a:schemeClr val="tx1"/>
          </a:solidFill>
          <a:latin typeface="Century Gothic" panose="020B0502020202020204" pitchFamily="34" charset="0"/>
          <a:ea typeface="+mn-ea"/>
          <a:cs typeface="+mn-cs"/>
        </a:defRPr>
      </a:lvl1pPr>
      <a:lvl2pPr marL="360000" indent="-180000" algn="l" defTabSz="906185" rtl="0" eaLnBrk="1" latinLnBrk="0" hangingPunct="1">
        <a:lnSpc>
          <a:spcPct val="110000"/>
        </a:lnSpc>
        <a:spcBef>
          <a:spcPts val="0"/>
        </a:spcBef>
        <a:spcAft>
          <a:spcPts val="0"/>
        </a:spcAft>
        <a:buFont typeface="Arial" panose="020B0604020202020204" pitchFamily="34" charset="0"/>
        <a:buChar char="•"/>
        <a:defRPr sz="1400" b="0" i="0" kern="1200">
          <a:solidFill>
            <a:schemeClr val="tx1"/>
          </a:solidFill>
          <a:latin typeface="Century Gothic" panose="020B0502020202020204" pitchFamily="34" charset="0"/>
          <a:ea typeface="+mn-ea"/>
          <a:cs typeface="+mn-cs"/>
        </a:defRPr>
      </a:lvl2pPr>
      <a:lvl3pPr marL="540000" indent="-178830" algn="l" defTabSz="906185" rtl="0" eaLnBrk="1" latinLnBrk="0" hangingPunct="1">
        <a:lnSpc>
          <a:spcPct val="110000"/>
        </a:lnSpc>
        <a:spcBef>
          <a:spcPts val="0"/>
        </a:spcBef>
        <a:spcAft>
          <a:spcPts val="0"/>
        </a:spcAft>
        <a:buFont typeface="Arial" panose="020B0604020202020204" pitchFamily="34" charset="0"/>
        <a:buChar char="•"/>
        <a:defRPr sz="1400" b="0" i="0" kern="1200">
          <a:solidFill>
            <a:schemeClr val="tx1"/>
          </a:solidFill>
          <a:latin typeface="Century Gothic" panose="020B0502020202020204" pitchFamily="34" charset="0"/>
          <a:ea typeface="+mn-ea"/>
          <a:cs typeface="+mn-cs"/>
        </a:defRPr>
      </a:lvl3pPr>
      <a:lvl4pPr marL="720000" indent="-178830" algn="l" defTabSz="906185" rtl="0" eaLnBrk="1" latinLnBrk="0" hangingPunct="1">
        <a:lnSpc>
          <a:spcPct val="110000"/>
        </a:lnSpc>
        <a:spcBef>
          <a:spcPts val="0"/>
        </a:spcBef>
        <a:spcAft>
          <a:spcPts val="0"/>
        </a:spcAft>
        <a:buFont typeface="Arial" panose="020B0604020202020204" pitchFamily="34" charset="0"/>
        <a:buChar char="•"/>
        <a:defRPr sz="1400" b="0" i="0" kern="1200">
          <a:solidFill>
            <a:schemeClr val="tx1"/>
          </a:solidFill>
          <a:latin typeface="Century Gothic" panose="020B0502020202020204" pitchFamily="34" charset="0"/>
          <a:ea typeface="+mn-ea"/>
          <a:cs typeface="+mn-cs"/>
        </a:defRPr>
      </a:lvl4pPr>
      <a:lvl5pPr marL="900000" indent="-178830" algn="l" defTabSz="906185" rtl="0" eaLnBrk="1" latinLnBrk="0" hangingPunct="1">
        <a:lnSpc>
          <a:spcPct val="110000"/>
        </a:lnSpc>
        <a:spcBef>
          <a:spcPts val="0"/>
        </a:spcBef>
        <a:spcAft>
          <a:spcPts val="0"/>
        </a:spcAft>
        <a:buFont typeface="Arial" panose="020B0604020202020204" pitchFamily="34" charset="0"/>
        <a:buChar char="•"/>
        <a:defRPr sz="140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p:bodyStyle>
    <p:otherStyle>
      <a:defPPr>
        <a:defRPr lang="en-US"/>
      </a:defPPr>
      <a:lvl1pPr marL="0" algn="l" defTabSz="906185" rtl="0" eaLnBrk="1" latinLnBrk="0" hangingPunct="1">
        <a:defRPr sz="1783" kern="1200">
          <a:solidFill>
            <a:schemeClr val="tx1"/>
          </a:solidFill>
          <a:latin typeface="+mn-lt"/>
          <a:ea typeface="+mn-ea"/>
          <a:cs typeface="+mn-cs"/>
        </a:defRPr>
      </a:lvl1pPr>
      <a:lvl2pPr marL="453093" algn="l" defTabSz="906185" rtl="0" eaLnBrk="1" latinLnBrk="0" hangingPunct="1">
        <a:defRPr sz="1783" kern="1200">
          <a:solidFill>
            <a:schemeClr val="tx1"/>
          </a:solidFill>
          <a:latin typeface="+mn-lt"/>
          <a:ea typeface="+mn-ea"/>
          <a:cs typeface="+mn-cs"/>
        </a:defRPr>
      </a:lvl2pPr>
      <a:lvl3pPr marL="906185" algn="l" defTabSz="906185" rtl="0" eaLnBrk="1" latinLnBrk="0" hangingPunct="1">
        <a:defRPr sz="1783" kern="1200">
          <a:solidFill>
            <a:schemeClr val="tx1"/>
          </a:solidFill>
          <a:latin typeface="+mn-lt"/>
          <a:ea typeface="+mn-ea"/>
          <a:cs typeface="+mn-cs"/>
        </a:defRPr>
      </a:lvl3pPr>
      <a:lvl4pPr marL="1359278" algn="l" defTabSz="906185" rtl="0" eaLnBrk="1" latinLnBrk="0" hangingPunct="1">
        <a:defRPr sz="1783" kern="1200">
          <a:solidFill>
            <a:schemeClr val="tx1"/>
          </a:solidFill>
          <a:latin typeface="+mn-lt"/>
          <a:ea typeface="+mn-ea"/>
          <a:cs typeface="+mn-cs"/>
        </a:defRPr>
      </a:lvl4pPr>
      <a:lvl5pPr marL="1812371" algn="l" defTabSz="906185" rtl="0" eaLnBrk="1" latinLnBrk="0" hangingPunct="1">
        <a:defRPr sz="1783" kern="1200">
          <a:solidFill>
            <a:schemeClr val="tx1"/>
          </a:solidFill>
          <a:latin typeface="+mn-lt"/>
          <a:ea typeface="+mn-ea"/>
          <a:cs typeface="+mn-cs"/>
        </a:defRPr>
      </a:lvl5pPr>
      <a:lvl6pPr marL="2265463" algn="l" defTabSz="906185" rtl="0" eaLnBrk="1" latinLnBrk="0" hangingPunct="1">
        <a:defRPr sz="1783" kern="1200">
          <a:solidFill>
            <a:schemeClr val="tx1"/>
          </a:solidFill>
          <a:latin typeface="+mn-lt"/>
          <a:ea typeface="+mn-ea"/>
          <a:cs typeface="+mn-cs"/>
        </a:defRPr>
      </a:lvl6pPr>
      <a:lvl7pPr marL="2718556" algn="l" defTabSz="906185" rtl="0" eaLnBrk="1" latinLnBrk="0" hangingPunct="1">
        <a:defRPr sz="1783" kern="1200">
          <a:solidFill>
            <a:schemeClr val="tx1"/>
          </a:solidFill>
          <a:latin typeface="+mn-lt"/>
          <a:ea typeface="+mn-ea"/>
          <a:cs typeface="+mn-cs"/>
        </a:defRPr>
      </a:lvl7pPr>
      <a:lvl8pPr marL="3171648" algn="l" defTabSz="906185" rtl="0" eaLnBrk="1" latinLnBrk="0" hangingPunct="1">
        <a:defRPr sz="1783" kern="1200">
          <a:solidFill>
            <a:schemeClr val="tx1"/>
          </a:solidFill>
          <a:latin typeface="+mn-lt"/>
          <a:ea typeface="+mn-ea"/>
          <a:cs typeface="+mn-cs"/>
        </a:defRPr>
      </a:lvl8pPr>
      <a:lvl9pPr marL="3624741" algn="l" defTabSz="906185" rtl="0" eaLnBrk="1" latinLnBrk="0" hangingPunct="1">
        <a:defRPr sz="178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68" userDrawn="1">
          <p15:clr>
            <a:srgbClr val="F26B43"/>
          </p15:clr>
        </p15:guide>
        <p15:guide id="2" pos="225" userDrawn="1">
          <p15:clr>
            <a:srgbClr val="F26B43"/>
          </p15:clr>
        </p15:guide>
        <p15:guide id="3" pos="7435" userDrawn="1">
          <p15:clr>
            <a:srgbClr val="F26B43"/>
          </p15:clr>
        </p15:guide>
        <p15:guide id="4" orient="horz" pos="52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DB616-122E-154F-96BE-75E550BB5C53}"/>
              </a:ext>
            </a:extLst>
          </p:cNvPr>
          <p:cNvSpPr>
            <a:spLocks noGrp="1"/>
          </p:cNvSpPr>
          <p:nvPr>
            <p:ph type="ctrTitle"/>
          </p:nvPr>
        </p:nvSpPr>
        <p:spPr/>
        <p:txBody>
          <a:bodyPr/>
          <a:lstStyle/>
          <a:p>
            <a:r>
              <a:rPr lang="en-GB" dirty="0"/>
              <a:t>Deploying Phase Synchronisation.</a:t>
            </a:r>
            <a:br>
              <a:rPr lang="en-GB" dirty="0"/>
            </a:br>
            <a:r>
              <a:rPr lang="en-GB" dirty="0"/>
              <a:t>W</a:t>
            </a:r>
            <a:r>
              <a:rPr lang="en-GB"/>
              <a:t>hen </a:t>
            </a:r>
            <a:r>
              <a:rPr lang="en-GB" dirty="0"/>
              <a:t>strategy met reality.</a:t>
            </a:r>
          </a:p>
        </p:txBody>
      </p:sp>
      <p:sp>
        <p:nvSpPr>
          <p:cNvPr id="3" name="Slide Number Placeholder 2">
            <a:extLst>
              <a:ext uri="{FF2B5EF4-FFF2-40B4-BE49-F238E27FC236}">
                <a16:creationId xmlns:a16="http://schemas.microsoft.com/office/drawing/2014/main" id="{758D8BD6-618D-7943-87DA-B36D733889BE}"/>
              </a:ext>
            </a:extLst>
          </p:cNvPr>
          <p:cNvSpPr>
            <a:spLocks noGrp="1"/>
          </p:cNvSpPr>
          <p:nvPr>
            <p:ph type="sldNum" sz="quarter" idx="12"/>
          </p:nvPr>
        </p:nvSpPr>
        <p:spPr/>
        <p:txBody>
          <a:bodyPr/>
          <a:lstStyle/>
          <a:p>
            <a:fld id="{0B868178-02AE-42FC-958D-6B8F13B60175}" type="slidenum">
              <a:rPr lang="en-GB" smtClean="0"/>
              <a:pPr/>
              <a:t>1</a:t>
            </a:fld>
            <a:endParaRPr lang="en-GB" dirty="0"/>
          </a:p>
        </p:txBody>
      </p:sp>
      <p:sp>
        <p:nvSpPr>
          <p:cNvPr id="14" name="Subtitle 13">
            <a:extLst>
              <a:ext uri="{FF2B5EF4-FFF2-40B4-BE49-F238E27FC236}">
                <a16:creationId xmlns:a16="http://schemas.microsoft.com/office/drawing/2014/main" id="{BE7CE4DB-D0AA-4F41-A456-A797AE6FA743}"/>
              </a:ext>
            </a:extLst>
          </p:cNvPr>
          <p:cNvSpPr>
            <a:spLocks noGrp="1"/>
          </p:cNvSpPr>
          <p:nvPr>
            <p:ph type="subTitle" idx="1"/>
          </p:nvPr>
        </p:nvSpPr>
        <p:spPr/>
        <p:txBody>
          <a:bodyPr/>
          <a:lstStyle/>
          <a:p>
            <a:r>
              <a:rPr lang="en-US" dirty="0"/>
              <a:t>3</a:t>
            </a:r>
            <a:r>
              <a:rPr lang="en-US" baseline="30000" dirty="0"/>
              <a:t>rd</a:t>
            </a:r>
            <a:r>
              <a:rPr lang="en-US" dirty="0"/>
              <a:t> November 2020</a:t>
            </a:r>
          </a:p>
        </p:txBody>
      </p:sp>
      <p:sp>
        <p:nvSpPr>
          <p:cNvPr id="5" name="Footer Placeholder 4">
            <a:extLst>
              <a:ext uri="{FF2B5EF4-FFF2-40B4-BE49-F238E27FC236}">
                <a16:creationId xmlns:a16="http://schemas.microsoft.com/office/drawing/2014/main" id="{9A12C353-F443-7442-944E-E20F0664AB7A}"/>
              </a:ext>
            </a:extLst>
          </p:cNvPr>
          <p:cNvSpPr>
            <a:spLocks noGrp="1"/>
          </p:cNvSpPr>
          <p:nvPr>
            <p:ph type="ftr" sz="quarter" idx="3"/>
          </p:nvPr>
        </p:nvSpPr>
        <p:spPr/>
        <p:txBody>
          <a:bodyPr/>
          <a:lstStyle/>
          <a:p>
            <a:r>
              <a:rPr lang="en-GB"/>
              <a:t>Public.   V1.0.   Martin Kingston.</a:t>
            </a:r>
            <a:endParaRPr lang="en-GB" dirty="0"/>
          </a:p>
        </p:txBody>
      </p:sp>
    </p:spTree>
    <p:extLst>
      <p:ext uri="{BB962C8B-B14F-4D97-AF65-F5344CB8AC3E}">
        <p14:creationId xmlns:p14="http://schemas.microsoft.com/office/powerpoint/2010/main" val="199647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D4567E-F4D5-4D8D-97D3-8C189847D347}"/>
              </a:ext>
            </a:extLst>
          </p:cNvPr>
          <p:cNvSpPr>
            <a:spLocks noGrp="1"/>
          </p:cNvSpPr>
          <p:nvPr>
            <p:ph type="sldNum" sz="quarter" idx="12"/>
          </p:nvPr>
        </p:nvSpPr>
        <p:spPr/>
        <p:txBody>
          <a:bodyPr/>
          <a:lstStyle/>
          <a:p>
            <a:fld id="{0B868178-02AE-42FC-958D-6B8F13B60175}" type="slidenum">
              <a:rPr lang="en-GB" smtClean="0"/>
              <a:pPr/>
              <a:t>10</a:t>
            </a:fld>
            <a:endParaRPr lang="en-GB" dirty="0"/>
          </a:p>
        </p:txBody>
      </p:sp>
      <p:sp>
        <p:nvSpPr>
          <p:cNvPr id="4" name="Footer Placeholder 3">
            <a:extLst>
              <a:ext uri="{FF2B5EF4-FFF2-40B4-BE49-F238E27FC236}">
                <a16:creationId xmlns:a16="http://schemas.microsoft.com/office/drawing/2014/main" id="{5C2BE72B-E970-4CA3-A6B1-46513E2E7715}"/>
              </a:ext>
            </a:extLst>
          </p:cNvPr>
          <p:cNvSpPr>
            <a:spLocks noGrp="1"/>
          </p:cNvSpPr>
          <p:nvPr>
            <p:ph type="ftr" sz="quarter" idx="14"/>
          </p:nvPr>
        </p:nvSpPr>
        <p:spPr/>
        <p:txBody>
          <a:bodyPr/>
          <a:lstStyle/>
          <a:p>
            <a:r>
              <a:rPr lang="en-GB"/>
              <a:t>Public.   V1.0.   Martin Kingston.</a:t>
            </a:r>
            <a:endParaRPr lang="en-GB" dirty="0"/>
          </a:p>
        </p:txBody>
      </p:sp>
      <p:sp>
        <p:nvSpPr>
          <p:cNvPr id="5" name="Content Placeholder 4">
            <a:extLst>
              <a:ext uri="{FF2B5EF4-FFF2-40B4-BE49-F238E27FC236}">
                <a16:creationId xmlns:a16="http://schemas.microsoft.com/office/drawing/2014/main" id="{C564FB68-22AB-4882-B72F-4611AF806D18}"/>
              </a:ext>
            </a:extLst>
          </p:cNvPr>
          <p:cNvSpPr>
            <a:spLocks noGrp="1"/>
          </p:cNvSpPr>
          <p:nvPr>
            <p:ph sz="half" idx="1"/>
          </p:nvPr>
        </p:nvSpPr>
        <p:spPr>
          <a:xfrm>
            <a:off x="357188" y="2079042"/>
            <a:ext cx="5506913" cy="4221547"/>
          </a:xfrm>
        </p:spPr>
        <p:txBody>
          <a:bodyPr/>
          <a:lstStyle/>
          <a:p>
            <a:pPr marL="0" indent="0">
              <a:buNone/>
            </a:pPr>
            <a:r>
              <a:rPr lang="en-GB" dirty="0"/>
              <a:t>5G rollout will be driven by service capacity demand and also by marketing goals, which may be different.</a:t>
            </a:r>
          </a:p>
          <a:p>
            <a:pPr marL="0" indent="0">
              <a:buNone/>
            </a:pPr>
            <a:endParaRPr lang="en-GB" dirty="0"/>
          </a:p>
          <a:p>
            <a:pPr marL="0" indent="0">
              <a:buNone/>
            </a:pPr>
            <a:r>
              <a:rPr lang="en-GB" dirty="0"/>
              <a:t>Base station deployment may go ahead of transmission (new fibre routes can take a long time).</a:t>
            </a:r>
          </a:p>
          <a:p>
            <a:pPr marL="0" indent="0">
              <a:buNone/>
            </a:pPr>
            <a:endParaRPr lang="en-GB" dirty="0"/>
          </a:p>
          <a:p>
            <a:pPr marL="0" indent="0">
              <a:buNone/>
            </a:pPr>
            <a:r>
              <a:rPr lang="en-GB" dirty="0"/>
              <a:t>There is a risk of ending up with patches of 5G coverage with gaps, either permanently if not demand driven or temporarily if resulting from transmission delivery delays.</a:t>
            </a:r>
          </a:p>
          <a:p>
            <a:pPr marL="0" indent="0">
              <a:buNone/>
            </a:pPr>
            <a:endParaRPr lang="en-GB" dirty="0"/>
          </a:p>
          <a:p>
            <a:pPr marL="0" indent="0">
              <a:buNone/>
            </a:pPr>
            <a:r>
              <a:rPr lang="en-GB" dirty="0"/>
              <a:t>These coverage gaps could be filled in by enabling 5G on legacy backhaul. Again, these will not have access to phase synchronisation from the strategic backhaul solution. Another solution is needed, but this time the full ±1.5µs accuracy is required.</a:t>
            </a:r>
          </a:p>
          <a:p>
            <a:pPr marL="0" indent="0">
              <a:buNone/>
            </a:pPr>
            <a:endParaRPr lang="en-GB" dirty="0"/>
          </a:p>
          <a:p>
            <a:pPr marL="0" indent="0">
              <a:buNone/>
            </a:pPr>
            <a:endParaRPr lang="en-GB" dirty="0"/>
          </a:p>
          <a:p>
            <a:pPr marL="0" indent="0">
              <a:buNone/>
            </a:pPr>
            <a:r>
              <a:rPr lang="en-GB" dirty="0"/>
              <a:t>.</a:t>
            </a:r>
          </a:p>
        </p:txBody>
      </p:sp>
      <p:sp>
        <p:nvSpPr>
          <p:cNvPr id="6" name="Title 5">
            <a:extLst>
              <a:ext uri="{FF2B5EF4-FFF2-40B4-BE49-F238E27FC236}">
                <a16:creationId xmlns:a16="http://schemas.microsoft.com/office/drawing/2014/main" id="{58579FD7-36DC-4028-B777-A29A53DFCED8}"/>
              </a:ext>
            </a:extLst>
          </p:cNvPr>
          <p:cNvSpPr>
            <a:spLocks noGrp="1"/>
          </p:cNvSpPr>
          <p:nvPr>
            <p:ph type="title"/>
          </p:nvPr>
        </p:nvSpPr>
        <p:spPr/>
        <p:txBody>
          <a:bodyPr/>
          <a:lstStyle/>
          <a:p>
            <a:r>
              <a:rPr lang="en-GB" dirty="0"/>
              <a:t>5G on legacy backhaul</a:t>
            </a:r>
          </a:p>
        </p:txBody>
      </p:sp>
      <p:sp>
        <p:nvSpPr>
          <p:cNvPr id="7" name="Subtitle 6">
            <a:extLst>
              <a:ext uri="{FF2B5EF4-FFF2-40B4-BE49-F238E27FC236}">
                <a16:creationId xmlns:a16="http://schemas.microsoft.com/office/drawing/2014/main" id="{457AAA93-6AE3-415A-8AA4-E312C3A109FC}"/>
              </a:ext>
            </a:extLst>
          </p:cNvPr>
          <p:cNvSpPr>
            <a:spLocks noGrp="1"/>
          </p:cNvSpPr>
          <p:nvPr>
            <p:ph type="subTitle" idx="15"/>
          </p:nvPr>
        </p:nvSpPr>
        <p:spPr/>
        <p:txBody>
          <a:bodyPr/>
          <a:lstStyle/>
          <a:p>
            <a:r>
              <a:rPr lang="en-GB" dirty="0"/>
              <a:t>EUTRAN/New Radio Dual Connectivity</a:t>
            </a:r>
          </a:p>
        </p:txBody>
      </p:sp>
      <p:pic>
        <p:nvPicPr>
          <p:cNvPr id="473" name="Picture 472">
            <a:extLst>
              <a:ext uri="{FF2B5EF4-FFF2-40B4-BE49-F238E27FC236}">
                <a16:creationId xmlns:a16="http://schemas.microsoft.com/office/drawing/2014/main" id="{F25D4AED-DDE5-407A-8935-ABEE0F2AC50C}"/>
              </a:ext>
            </a:extLst>
          </p:cNvPr>
          <p:cNvPicPr>
            <a:picLocks noChangeAspect="1"/>
          </p:cNvPicPr>
          <p:nvPr/>
        </p:nvPicPr>
        <p:blipFill>
          <a:blip r:embed="rId2"/>
          <a:stretch>
            <a:fillRect/>
          </a:stretch>
        </p:blipFill>
        <p:spPr>
          <a:xfrm>
            <a:off x="5858994" y="359076"/>
            <a:ext cx="6301255" cy="5927298"/>
          </a:xfrm>
          <a:prstGeom prst="rect">
            <a:avLst/>
          </a:prstGeom>
        </p:spPr>
      </p:pic>
    </p:spTree>
    <p:extLst>
      <p:ext uri="{BB962C8B-B14F-4D97-AF65-F5344CB8AC3E}">
        <p14:creationId xmlns:p14="http://schemas.microsoft.com/office/powerpoint/2010/main" val="2716953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D4567E-F4D5-4D8D-97D3-8C189847D347}"/>
              </a:ext>
            </a:extLst>
          </p:cNvPr>
          <p:cNvSpPr>
            <a:spLocks noGrp="1"/>
          </p:cNvSpPr>
          <p:nvPr>
            <p:ph type="sldNum" sz="quarter" idx="12"/>
          </p:nvPr>
        </p:nvSpPr>
        <p:spPr/>
        <p:txBody>
          <a:bodyPr/>
          <a:lstStyle/>
          <a:p>
            <a:fld id="{0B868178-02AE-42FC-958D-6B8F13B60175}" type="slidenum">
              <a:rPr lang="en-GB" smtClean="0"/>
              <a:pPr/>
              <a:t>11</a:t>
            </a:fld>
            <a:endParaRPr lang="en-GB" dirty="0"/>
          </a:p>
        </p:txBody>
      </p:sp>
      <p:sp>
        <p:nvSpPr>
          <p:cNvPr id="4" name="Footer Placeholder 3">
            <a:extLst>
              <a:ext uri="{FF2B5EF4-FFF2-40B4-BE49-F238E27FC236}">
                <a16:creationId xmlns:a16="http://schemas.microsoft.com/office/drawing/2014/main" id="{5C2BE72B-E970-4CA3-A6B1-46513E2E7715}"/>
              </a:ext>
            </a:extLst>
          </p:cNvPr>
          <p:cNvSpPr>
            <a:spLocks noGrp="1"/>
          </p:cNvSpPr>
          <p:nvPr>
            <p:ph type="ftr" sz="quarter" idx="14"/>
          </p:nvPr>
        </p:nvSpPr>
        <p:spPr/>
        <p:txBody>
          <a:bodyPr/>
          <a:lstStyle/>
          <a:p>
            <a:r>
              <a:rPr lang="en-GB"/>
              <a:t>Public.   V1.0.   Martin Kingston.</a:t>
            </a:r>
            <a:endParaRPr lang="en-GB" dirty="0"/>
          </a:p>
        </p:txBody>
      </p:sp>
      <p:sp>
        <p:nvSpPr>
          <p:cNvPr id="5" name="Content Placeholder 4">
            <a:extLst>
              <a:ext uri="{FF2B5EF4-FFF2-40B4-BE49-F238E27FC236}">
                <a16:creationId xmlns:a16="http://schemas.microsoft.com/office/drawing/2014/main" id="{C564FB68-22AB-4882-B72F-4611AF806D18}"/>
              </a:ext>
            </a:extLst>
          </p:cNvPr>
          <p:cNvSpPr>
            <a:spLocks noGrp="1"/>
          </p:cNvSpPr>
          <p:nvPr>
            <p:ph sz="half" idx="1"/>
          </p:nvPr>
        </p:nvSpPr>
        <p:spPr>
          <a:xfrm>
            <a:off x="357188" y="1430970"/>
            <a:ext cx="5578921" cy="4221547"/>
          </a:xfrm>
        </p:spPr>
        <p:txBody>
          <a:bodyPr/>
          <a:lstStyle/>
          <a:p>
            <a:pPr marL="0" indent="0">
              <a:buNone/>
            </a:pPr>
            <a:r>
              <a:rPr lang="en-GB" dirty="0"/>
              <a:t>As set out at the start, in a backhaul network that has evolved over time alongside introduction of new RAN technologies, there will be many types of equipment and it may be impractical (or impossible) to add on-path phase synchronisation support. Fortunately, there are some relaxations in the requirements:</a:t>
            </a:r>
          </a:p>
          <a:p>
            <a:pPr marL="0" indent="0">
              <a:buNone/>
            </a:pPr>
            <a:endParaRPr lang="en-GB" dirty="0"/>
          </a:p>
          <a:p>
            <a:r>
              <a:rPr lang="en-GB" dirty="0"/>
              <a:t>Lower availability than the strategic solution is acceptable</a:t>
            </a:r>
          </a:p>
          <a:p>
            <a:r>
              <a:rPr lang="en-GB" dirty="0"/>
              <a:t>For 4G FDD, much looser accuracy is acceptable (±0.5ms)</a:t>
            </a:r>
          </a:p>
          <a:p>
            <a:pPr marL="0" indent="0">
              <a:buNone/>
            </a:pPr>
            <a:endParaRPr lang="en-GB" dirty="0"/>
          </a:p>
          <a:p>
            <a:pPr marL="0" indent="0">
              <a:buNone/>
            </a:pPr>
            <a:r>
              <a:rPr lang="en-GB" dirty="0"/>
              <a:t>This makes some options available that wouldn’t be used in the strategic case:</a:t>
            </a:r>
          </a:p>
          <a:p>
            <a:pPr marL="0" indent="0">
              <a:buNone/>
            </a:pPr>
            <a:endParaRPr lang="en-GB" dirty="0"/>
          </a:p>
          <a:p>
            <a:r>
              <a:rPr lang="en-GB" dirty="0"/>
              <a:t>4G FDD ENDC </a:t>
            </a:r>
          </a:p>
          <a:p>
            <a:pPr lvl="1"/>
            <a:r>
              <a:rPr lang="en-GB" dirty="0"/>
              <a:t>Base stations own GNSS solution on single sites.</a:t>
            </a:r>
          </a:p>
          <a:p>
            <a:pPr lvl="1"/>
            <a:r>
              <a:rPr lang="en-GB" dirty="0"/>
              <a:t>Mini –PRTC GNSS solution in clusters linked by any practical number of microwave radios without on-path support.</a:t>
            </a:r>
          </a:p>
          <a:p>
            <a:r>
              <a:rPr lang="en-GB" dirty="0"/>
              <a:t>5G</a:t>
            </a:r>
          </a:p>
          <a:p>
            <a:pPr lvl="1"/>
            <a:r>
              <a:rPr lang="en-GB" dirty="0"/>
              <a:t>Base stations own GNSS solution on single sites</a:t>
            </a:r>
          </a:p>
          <a:p>
            <a:pPr lvl="1"/>
            <a:r>
              <a:rPr lang="en-GB" dirty="0"/>
              <a:t>Mini –PRTC GNSS solution in clusters where there is no more than one microwave link without on-path support to each 5G base station. </a:t>
            </a:r>
          </a:p>
        </p:txBody>
      </p:sp>
      <p:sp>
        <p:nvSpPr>
          <p:cNvPr id="6" name="Title 5">
            <a:extLst>
              <a:ext uri="{FF2B5EF4-FFF2-40B4-BE49-F238E27FC236}">
                <a16:creationId xmlns:a16="http://schemas.microsoft.com/office/drawing/2014/main" id="{58579FD7-36DC-4028-B777-A29A53DFCED8}"/>
              </a:ext>
            </a:extLst>
          </p:cNvPr>
          <p:cNvSpPr>
            <a:spLocks noGrp="1"/>
          </p:cNvSpPr>
          <p:nvPr>
            <p:ph type="title"/>
          </p:nvPr>
        </p:nvSpPr>
        <p:spPr/>
        <p:txBody>
          <a:bodyPr/>
          <a:lstStyle/>
          <a:p>
            <a:r>
              <a:rPr lang="en-GB" dirty="0"/>
              <a:t>Tactical phase synchronisation</a:t>
            </a:r>
          </a:p>
        </p:txBody>
      </p:sp>
      <p:sp>
        <p:nvSpPr>
          <p:cNvPr id="7" name="Subtitle 6">
            <a:extLst>
              <a:ext uri="{FF2B5EF4-FFF2-40B4-BE49-F238E27FC236}">
                <a16:creationId xmlns:a16="http://schemas.microsoft.com/office/drawing/2014/main" id="{457AAA93-6AE3-415A-8AA4-E312C3A109FC}"/>
              </a:ext>
            </a:extLst>
          </p:cNvPr>
          <p:cNvSpPr>
            <a:spLocks noGrp="1"/>
          </p:cNvSpPr>
          <p:nvPr>
            <p:ph type="subTitle" idx="15"/>
          </p:nvPr>
        </p:nvSpPr>
        <p:spPr/>
        <p:txBody>
          <a:bodyPr/>
          <a:lstStyle/>
          <a:p>
            <a:r>
              <a:rPr lang="en-GB" dirty="0"/>
              <a:t>Options for legacy backhaul.</a:t>
            </a:r>
          </a:p>
        </p:txBody>
      </p:sp>
      <p:pic>
        <p:nvPicPr>
          <p:cNvPr id="12" name="Picture 11">
            <a:extLst>
              <a:ext uri="{FF2B5EF4-FFF2-40B4-BE49-F238E27FC236}">
                <a16:creationId xmlns:a16="http://schemas.microsoft.com/office/drawing/2014/main" id="{4EF95F28-C573-41FE-AF2A-CE7B7511251D}"/>
              </a:ext>
            </a:extLst>
          </p:cNvPr>
          <p:cNvPicPr>
            <a:picLocks noChangeAspect="1"/>
          </p:cNvPicPr>
          <p:nvPr/>
        </p:nvPicPr>
        <p:blipFill>
          <a:blip r:embed="rId2"/>
          <a:stretch>
            <a:fillRect/>
          </a:stretch>
        </p:blipFill>
        <p:spPr>
          <a:xfrm>
            <a:off x="5936109" y="359076"/>
            <a:ext cx="5965080" cy="6229392"/>
          </a:xfrm>
          <a:prstGeom prst="rect">
            <a:avLst/>
          </a:prstGeom>
        </p:spPr>
      </p:pic>
    </p:spTree>
    <p:extLst>
      <p:ext uri="{BB962C8B-B14F-4D97-AF65-F5344CB8AC3E}">
        <p14:creationId xmlns:p14="http://schemas.microsoft.com/office/powerpoint/2010/main" val="2852929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icture containing smoke, water, steam, dark&#10;&#10;Description automatically generated">
            <a:extLst>
              <a:ext uri="{FF2B5EF4-FFF2-40B4-BE49-F238E27FC236}">
                <a16:creationId xmlns:a16="http://schemas.microsoft.com/office/drawing/2014/main" id="{C0878EAB-C840-4934-B1E0-4A96BA4D604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491" b="12491"/>
          <a:stretch>
            <a:fillRect/>
          </a:stretch>
        </p:blipFill>
        <p:spPr/>
      </p:pic>
      <p:sp>
        <p:nvSpPr>
          <p:cNvPr id="4" name="Slide Number Placeholder 3">
            <a:extLst>
              <a:ext uri="{FF2B5EF4-FFF2-40B4-BE49-F238E27FC236}">
                <a16:creationId xmlns:a16="http://schemas.microsoft.com/office/drawing/2014/main" id="{1B86EBC9-1104-4598-874F-4FDB49D47355}"/>
              </a:ext>
            </a:extLst>
          </p:cNvPr>
          <p:cNvSpPr>
            <a:spLocks noGrp="1"/>
          </p:cNvSpPr>
          <p:nvPr>
            <p:ph type="sldNum" sz="quarter" idx="12"/>
          </p:nvPr>
        </p:nvSpPr>
        <p:spPr/>
        <p:txBody>
          <a:bodyPr/>
          <a:lstStyle/>
          <a:p>
            <a:fld id="{0B868178-02AE-42FC-958D-6B8F13B60175}" type="slidenum">
              <a:rPr lang="en-GB" smtClean="0"/>
              <a:pPr/>
              <a:t>12</a:t>
            </a:fld>
            <a:endParaRPr lang="en-GB" dirty="0"/>
          </a:p>
        </p:txBody>
      </p:sp>
      <p:sp>
        <p:nvSpPr>
          <p:cNvPr id="5" name="Footer Placeholder 4">
            <a:extLst>
              <a:ext uri="{FF2B5EF4-FFF2-40B4-BE49-F238E27FC236}">
                <a16:creationId xmlns:a16="http://schemas.microsoft.com/office/drawing/2014/main" id="{4228A40F-764A-49F8-8903-E02962B2656D}"/>
              </a:ext>
            </a:extLst>
          </p:cNvPr>
          <p:cNvSpPr>
            <a:spLocks noGrp="1"/>
          </p:cNvSpPr>
          <p:nvPr>
            <p:ph type="ftr" sz="quarter" idx="14"/>
          </p:nvPr>
        </p:nvSpPr>
        <p:spPr/>
        <p:txBody>
          <a:bodyPr/>
          <a:lstStyle/>
          <a:p>
            <a:r>
              <a:rPr lang="en-GB"/>
              <a:t>Public.   V1.0.   Martin Kingston.</a:t>
            </a:r>
            <a:endParaRPr lang="en-GB" dirty="0"/>
          </a:p>
        </p:txBody>
      </p:sp>
      <p:sp>
        <p:nvSpPr>
          <p:cNvPr id="8" name="Content Placeholder 7">
            <a:extLst>
              <a:ext uri="{FF2B5EF4-FFF2-40B4-BE49-F238E27FC236}">
                <a16:creationId xmlns:a16="http://schemas.microsoft.com/office/drawing/2014/main" id="{1501116C-15B6-444F-B1AF-255DFCDE3AAC}"/>
              </a:ext>
            </a:extLst>
          </p:cNvPr>
          <p:cNvSpPr>
            <a:spLocks noGrp="1"/>
          </p:cNvSpPr>
          <p:nvPr>
            <p:ph sz="half" idx="1"/>
          </p:nvPr>
        </p:nvSpPr>
        <p:spPr/>
        <p:txBody>
          <a:bodyPr/>
          <a:lstStyle/>
          <a:p>
            <a:r>
              <a:rPr lang="en-GB" sz="2000" dirty="0"/>
              <a:t>For a typical operator, new backhaul will be required for 5G</a:t>
            </a:r>
          </a:p>
          <a:p>
            <a:r>
              <a:rPr lang="en-GB" sz="2000" dirty="0"/>
              <a:t>New backhaul can easily incorporate a high accuracy, high availability phase synchronisation solution</a:t>
            </a:r>
          </a:p>
          <a:p>
            <a:r>
              <a:rPr lang="en-GB" sz="2000" dirty="0"/>
              <a:t>Phase synchronisation will probably be needed in places where the new backhaul isn’t (yet) deployed</a:t>
            </a:r>
          </a:p>
          <a:p>
            <a:r>
              <a:rPr lang="en-GB" sz="2000" dirty="0"/>
              <a:t>There will be tactical options for phase synchronisation without new backhaul </a:t>
            </a:r>
          </a:p>
        </p:txBody>
      </p:sp>
      <p:sp>
        <p:nvSpPr>
          <p:cNvPr id="6" name="Title 5">
            <a:extLst>
              <a:ext uri="{FF2B5EF4-FFF2-40B4-BE49-F238E27FC236}">
                <a16:creationId xmlns:a16="http://schemas.microsoft.com/office/drawing/2014/main" id="{7B86A136-B1BE-45B7-9FD5-DA5FA0F49085}"/>
              </a:ext>
            </a:extLst>
          </p:cNvPr>
          <p:cNvSpPr>
            <a:spLocks noGrp="1"/>
          </p:cNvSpPr>
          <p:nvPr>
            <p:ph type="title"/>
          </p:nvPr>
        </p:nvSpPr>
        <p:spPr/>
        <p:txBody>
          <a:bodyPr/>
          <a:lstStyle/>
          <a:p>
            <a:r>
              <a:rPr lang="en-GB" dirty="0"/>
              <a:t>Conclusion</a:t>
            </a:r>
          </a:p>
        </p:txBody>
      </p:sp>
      <p:sp>
        <p:nvSpPr>
          <p:cNvPr id="11" name="Subtitle 10">
            <a:extLst>
              <a:ext uri="{FF2B5EF4-FFF2-40B4-BE49-F238E27FC236}">
                <a16:creationId xmlns:a16="http://schemas.microsoft.com/office/drawing/2014/main" id="{2C30A87C-8CEC-43A7-94A3-8B5944F5174F}"/>
              </a:ext>
            </a:extLst>
          </p:cNvPr>
          <p:cNvSpPr>
            <a:spLocks noGrp="1"/>
          </p:cNvSpPr>
          <p:nvPr>
            <p:ph type="subTitle" idx="15"/>
          </p:nvPr>
        </p:nvSpPr>
        <p:spPr/>
        <p:txBody>
          <a:bodyPr/>
          <a:lstStyle/>
          <a:p>
            <a:endParaRPr lang="en-GB"/>
          </a:p>
        </p:txBody>
      </p:sp>
    </p:spTree>
    <p:extLst>
      <p:ext uri="{BB962C8B-B14F-4D97-AF65-F5344CB8AC3E}">
        <p14:creationId xmlns:p14="http://schemas.microsoft.com/office/powerpoint/2010/main" val="555177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C38C5-995B-4744-AB75-D37B743AA1DA}"/>
              </a:ext>
            </a:extLst>
          </p:cNvPr>
          <p:cNvSpPr>
            <a:spLocks noGrp="1"/>
          </p:cNvSpPr>
          <p:nvPr>
            <p:ph type="title"/>
          </p:nvPr>
        </p:nvSpPr>
        <p:spPr/>
        <p:txBody>
          <a:bodyPr/>
          <a:lstStyle/>
          <a:p>
            <a:r>
              <a:rPr lang="en-GB" dirty="0"/>
              <a:t>The End.</a:t>
            </a:r>
          </a:p>
        </p:txBody>
      </p:sp>
      <p:sp>
        <p:nvSpPr>
          <p:cNvPr id="3" name="Slide Number Placeholder 2">
            <a:extLst>
              <a:ext uri="{FF2B5EF4-FFF2-40B4-BE49-F238E27FC236}">
                <a16:creationId xmlns:a16="http://schemas.microsoft.com/office/drawing/2014/main" id="{1AF26222-328E-4842-99C2-E5065E05D0A7}"/>
              </a:ext>
            </a:extLst>
          </p:cNvPr>
          <p:cNvSpPr>
            <a:spLocks noGrp="1"/>
          </p:cNvSpPr>
          <p:nvPr>
            <p:ph type="sldNum" sz="quarter" idx="12"/>
          </p:nvPr>
        </p:nvSpPr>
        <p:spPr/>
        <p:txBody>
          <a:bodyPr/>
          <a:lstStyle/>
          <a:p>
            <a:fld id="{0B868178-02AE-42FC-958D-6B8F13B60175}" type="slidenum">
              <a:rPr lang="en-GB" smtClean="0"/>
              <a:pPr/>
              <a:t>13</a:t>
            </a:fld>
            <a:endParaRPr lang="en-GB" dirty="0"/>
          </a:p>
        </p:txBody>
      </p:sp>
      <p:sp>
        <p:nvSpPr>
          <p:cNvPr id="4" name="Footer Placeholder 3">
            <a:extLst>
              <a:ext uri="{FF2B5EF4-FFF2-40B4-BE49-F238E27FC236}">
                <a16:creationId xmlns:a16="http://schemas.microsoft.com/office/drawing/2014/main" id="{84C8F4FE-B451-4BEC-808F-28614B69EDC4}"/>
              </a:ext>
            </a:extLst>
          </p:cNvPr>
          <p:cNvSpPr>
            <a:spLocks noGrp="1"/>
          </p:cNvSpPr>
          <p:nvPr>
            <p:ph type="ftr" sz="quarter" idx="3"/>
          </p:nvPr>
        </p:nvSpPr>
        <p:spPr/>
        <p:txBody>
          <a:bodyPr/>
          <a:lstStyle/>
          <a:p>
            <a:r>
              <a:rPr lang="en-GB"/>
              <a:t>Public.   V1.0.   Martin Kingston.</a:t>
            </a:r>
            <a:endParaRPr lang="en-GB" dirty="0"/>
          </a:p>
        </p:txBody>
      </p:sp>
    </p:spTree>
    <p:extLst>
      <p:ext uri="{BB962C8B-B14F-4D97-AF65-F5344CB8AC3E}">
        <p14:creationId xmlns:p14="http://schemas.microsoft.com/office/powerpoint/2010/main" val="1635064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140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icture containing smoke, water, steam, dark&#10;&#10;Description automatically generated">
            <a:extLst>
              <a:ext uri="{FF2B5EF4-FFF2-40B4-BE49-F238E27FC236}">
                <a16:creationId xmlns:a16="http://schemas.microsoft.com/office/drawing/2014/main" id="{C0878EAB-C840-4934-B1E0-4A96BA4D604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491" b="12491"/>
          <a:stretch>
            <a:fillRect/>
          </a:stretch>
        </p:blipFill>
        <p:spPr/>
      </p:pic>
      <p:sp>
        <p:nvSpPr>
          <p:cNvPr id="4" name="Slide Number Placeholder 3">
            <a:extLst>
              <a:ext uri="{FF2B5EF4-FFF2-40B4-BE49-F238E27FC236}">
                <a16:creationId xmlns:a16="http://schemas.microsoft.com/office/drawing/2014/main" id="{1B86EBC9-1104-4598-874F-4FDB49D47355}"/>
              </a:ext>
            </a:extLst>
          </p:cNvPr>
          <p:cNvSpPr>
            <a:spLocks noGrp="1"/>
          </p:cNvSpPr>
          <p:nvPr>
            <p:ph type="sldNum" sz="quarter" idx="12"/>
          </p:nvPr>
        </p:nvSpPr>
        <p:spPr/>
        <p:txBody>
          <a:bodyPr/>
          <a:lstStyle/>
          <a:p>
            <a:fld id="{0B868178-02AE-42FC-958D-6B8F13B60175}" type="slidenum">
              <a:rPr lang="en-GB" smtClean="0"/>
              <a:pPr/>
              <a:t>2</a:t>
            </a:fld>
            <a:endParaRPr lang="en-GB" dirty="0"/>
          </a:p>
        </p:txBody>
      </p:sp>
      <p:sp>
        <p:nvSpPr>
          <p:cNvPr id="5" name="Footer Placeholder 4">
            <a:extLst>
              <a:ext uri="{FF2B5EF4-FFF2-40B4-BE49-F238E27FC236}">
                <a16:creationId xmlns:a16="http://schemas.microsoft.com/office/drawing/2014/main" id="{4228A40F-764A-49F8-8903-E02962B2656D}"/>
              </a:ext>
            </a:extLst>
          </p:cNvPr>
          <p:cNvSpPr>
            <a:spLocks noGrp="1"/>
          </p:cNvSpPr>
          <p:nvPr>
            <p:ph type="ftr" sz="quarter" idx="14"/>
          </p:nvPr>
        </p:nvSpPr>
        <p:spPr/>
        <p:txBody>
          <a:bodyPr/>
          <a:lstStyle/>
          <a:p>
            <a:r>
              <a:rPr lang="en-GB"/>
              <a:t>Public.   V1.0.   Martin Kingston.</a:t>
            </a:r>
            <a:endParaRPr lang="en-GB" dirty="0"/>
          </a:p>
        </p:txBody>
      </p:sp>
      <p:sp>
        <p:nvSpPr>
          <p:cNvPr id="8" name="Content Placeholder 7">
            <a:extLst>
              <a:ext uri="{FF2B5EF4-FFF2-40B4-BE49-F238E27FC236}">
                <a16:creationId xmlns:a16="http://schemas.microsoft.com/office/drawing/2014/main" id="{1501116C-15B6-444F-B1AF-255DFCDE3AAC}"/>
              </a:ext>
            </a:extLst>
          </p:cNvPr>
          <p:cNvSpPr>
            <a:spLocks noGrp="1"/>
          </p:cNvSpPr>
          <p:nvPr>
            <p:ph sz="half" idx="1"/>
          </p:nvPr>
        </p:nvSpPr>
        <p:spPr/>
        <p:txBody>
          <a:bodyPr/>
          <a:lstStyle/>
          <a:p>
            <a:r>
              <a:rPr lang="en-GB" sz="2000" dirty="0"/>
              <a:t>About EE – A typical operator (?)</a:t>
            </a:r>
          </a:p>
          <a:p>
            <a:r>
              <a:rPr lang="en-GB" sz="2000" dirty="0"/>
              <a:t>Backhaul strategy for deploying 5G</a:t>
            </a:r>
          </a:p>
          <a:p>
            <a:pPr lvl="1"/>
            <a:r>
              <a:rPr lang="en-GB" sz="2000" dirty="0"/>
              <a:t>Requirements</a:t>
            </a:r>
          </a:p>
          <a:p>
            <a:pPr lvl="1"/>
            <a:r>
              <a:rPr lang="en-GB" sz="2000" dirty="0"/>
              <a:t>Architecture</a:t>
            </a:r>
          </a:p>
          <a:p>
            <a:r>
              <a:rPr lang="en-GB" sz="2000" dirty="0"/>
              <a:t>The end?</a:t>
            </a:r>
          </a:p>
          <a:p>
            <a:r>
              <a:rPr lang="en-GB" sz="2000" dirty="0"/>
              <a:t>More requirements</a:t>
            </a:r>
          </a:p>
          <a:p>
            <a:r>
              <a:rPr lang="en-GB" sz="2000" dirty="0"/>
              <a:t>Some tactical options</a:t>
            </a:r>
          </a:p>
          <a:p>
            <a:r>
              <a:rPr lang="en-GB" sz="2000" dirty="0"/>
              <a:t>The end.</a:t>
            </a:r>
          </a:p>
          <a:p>
            <a:endParaRPr lang="en-GB" dirty="0"/>
          </a:p>
          <a:p>
            <a:pPr lvl="1"/>
            <a:endParaRPr lang="en-GB" dirty="0"/>
          </a:p>
          <a:p>
            <a:endParaRPr lang="en-GB" dirty="0"/>
          </a:p>
        </p:txBody>
      </p:sp>
      <p:sp>
        <p:nvSpPr>
          <p:cNvPr id="6" name="Title 5">
            <a:extLst>
              <a:ext uri="{FF2B5EF4-FFF2-40B4-BE49-F238E27FC236}">
                <a16:creationId xmlns:a16="http://schemas.microsoft.com/office/drawing/2014/main" id="{7B86A136-B1BE-45B7-9FD5-DA5FA0F49085}"/>
              </a:ext>
            </a:extLst>
          </p:cNvPr>
          <p:cNvSpPr>
            <a:spLocks noGrp="1"/>
          </p:cNvSpPr>
          <p:nvPr>
            <p:ph type="title"/>
          </p:nvPr>
        </p:nvSpPr>
        <p:spPr/>
        <p:txBody>
          <a:bodyPr/>
          <a:lstStyle/>
          <a:p>
            <a:r>
              <a:rPr lang="en-GB" dirty="0"/>
              <a:t>Contents</a:t>
            </a:r>
          </a:p>
        </p:txBody>
      </p:sp>
      <p:sp>
        <p:nvSpPr>
          <p:cNvPr id="11" name="Subtitle 10">
            <a:extLst>
              <a:ext uri="{FF2B5EF4-FFF2-40B4-BE49-F238E27FC236}">
                <a16:creationId xmlns:a16="http://schemas.microsoft.com/office/drawing/2014/main" id="{2C30A87C-8CEC-43A7-94A3-8B5944F5174F}"/>
              </a:ext>
            </a:extLst>
          </p:cNvPr>
          <p:cNvSpPr>
            <a:spLocks noGrp="1"/>
          </p:cNvSpPr>
          <p:nvPr>
            <p:ph type="subTitle" idx="15"/>
          </p:nvPr>
        </p:nvSpPr>
        <p:spPr/>
        <p:txBody>
          <a:bodyPr/>
          <a:lstStyle/>
          <a:p>
            <a:endParaRPr lang="en-GB"/>
          </a:p>
        </p:txBody>
      </p:sp>
    </p:spTree>
    <p:extLst>
      <p:ext uri="{BB962C8B-B14F-4D97-AF65-F5344CB8AC3E}">
        <p14:creationId xmlns:p14="http://schemas.microsoft.com/office/powerpoint/2010/main" val="217787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Background pattern, map&#10;&#10;Description automatically generated">
            <a:extLst>
              <a:ext uri="{FF2B5EF4-FFF2-40B4-BE49-F238E27FC236}">
                <a16:creationId xmlns:a16="http://schemas.microsoft.com/office/drawing/2014/main" id="{EEF29BE8-24C5-4296-BEB8-D5E54D4B47E3}"/>
              </a:ext>
              <a:ext uri="{C183D7F6-B498-43B3-948B-1728B52AA6E4}">
                <adec:decorative xmlns:adec="http://schemas.microsoft.com/office/drawing/2017/decorative" val="0"/>
              </a:ext>
            </a:extLst>
          </p:cNvPr>
          <p:cNvPicPr>
            <a:picLocks noChangeAspect="1"/>
          </p:cNvPicPr>
          <p:nvPr/>
        </p:nvPicPr>
        <p:blipFill rotWithShape="1">
          <a:blip r:embed="rId2">
            <a:extLst>
              <a:ext uri="{28A0092B-C50C-407E-A947-70E740481C1C}">
                <a14:useLocalDpi xmlns:a14="http://schemas.microsoft.com/office/drawing/2010/main" val="0"/>
              </a:ext>
            </a:extLst>
          </a:blip>
          <a:srcRect r="11112" b="-2"/>
          <a:stretch/>
        </p:blipFill>
        <p:spPr>
          <a:xfrm>
            <a:off x="6079939" y="10"/>
            <a:ext cx="6080311" cy="6840528"/>
          </a:xfrm>
          <a:prstGeom prst="rect">
            <a:avLst/>
          </a:prstGeom>
          <a:noFill/>
        </p:spPr>
      </p:pic>
      <p:sp>
        <p:nvSpPr>
          <p:cNvPr id="3" name="Slide Number Placeholder 2">
            <a:extLst>
              <a:ext uri="{FF2B5EF4-FFF2-40B4-BE49-F238E27FC236}">
                <a16:creationId xmlns:a16="http://schemas.microsoft.com/office/drawing/2014/main" id="{37D4567E-F4D5-4D8D-97D3-8C189847D347}"/>
              </a:ext>
            </a:extLst>
          </p:cNvPr>
          <p:cNvSpPr>
            <a:spLocks noGrp="1"/>
          </p:cNvSpPr>
          <p:nvPr>
            <p:ph type="sldNum" sz="quarter" idx="12"/>
          </p:nvPr>
        </p:nvSpPr>
        <p:spPr>
          <a:xfrm>
            <a:off x="357666" y="6318000"/>
            <a:ext cx="357665" cy="262800"/>
          </a:xfrm>
        </p:spPr>
        <p:txBody>
          <a:bodyPr anchor="b">
            <a:normAutofit/>
          </a:bodyPr>
          <a:lstStyle/>
          <a:p>
            <a:pPr>
              <a:spcAft>
                <a:spcPts val="600"/>
              </a:spcAft>
            </a:pPr>
            <a:fld id="{0B868178-02AE-42FC-958D-6B8F13B60175}" type="slidenum">
              <a:rPr lang="en-GB" smtClean="0"/>
              <a:pPr>
                <a:spcAft>
                  <a:spcPts val="600"/>
                </a:spcAft>
              </a:pPr>
              <a:t>3</a:t>
            </a:fld>
            <a:endParaRPr lang="en-GB"/>
          </a:p>
        </p:txBody>
      </p:sp>
      <p:sp>
        <p:nvSpPr>
          <p:cNvPr id="4" name="Footer Placeholder 3">
            <a:extLst>
              <a:ext uri="{FF2B5EF4-FFF2-40B4-BE49-F238E27FC236}">
                <a16:creationId xmlns:a16="http://schemas.microsoft.com/office/drawing/2014/main" id="{5C2BE72B-E970-4CA3-A6B1-46513E2E7715}"/>
              </a:ext>
            </a:extLst>
          </p:cNvPr>
          <p:cNvSpPr>
            <a:spLocks noGrp="1"/>
          </p:cNvSpPr>
          <p:nvPr>
            <p:ph type="ftr" sz="quarter" idx="14"/>
          </p:nvPr>
        </p:nvSpPr>
        <p:spPr>
          <a:xfrm>
            <a:off x="4783981" y="6318000"/>
            <a:ext cx="7010623" cy="262800"/>
          </a:xfrm>
        </p:spPr>
        <p:txBody>
          <a:bodyPr anchor="b">
            <a:normAutofit/>
          </a:bodyPr>
          <a:lstStyle/>
          <a:p>
            <a:pPr>
              <a:spcAft>
                <a:spcPts val="600"/>
              </a:spcAft>
            </a:pPr>
            <a:r>
              <a:rPr lang="en-GB"/>
              <a:t>Public.   V1.0.   Martin Kingston.</a:t>
            </a:r>
          </a:p>
        </p:txBody>
      </p:sp>
      <p:sp>
        <p:nvSpPr>
          <p:cNvPr id="5" name="Content Placeholder 4">
            <a:extLst>
              <a:ext uri="{FF2B5EF4-FFF2-40B4-BE49-F238E27FC236}">
                <a16:creationId xmlns:a16="http://schemas.microsoft.com/office/drawing/2014/main" id="{C564FB68-22AB-4882-B72F-4611AF806D18}"/>
              </a:ext>
            </a:extLst>
          </p:cNvPr>
          <p:cNvSpPr>
            <a:spLocks noGrp="1"/>
          </p:cNvSpPr>
          <p:nvPr>
            <p:ph sz="half" idx="1"/>
          </p:nvPr>
        </p:nvSpPr>
        <p:spPr>
          <a:xfrm>
            <a:off x="357188" y="1620069"/>
            <a:ext cx="5363637" cy="4481285"/>
          </a:xfrm>
        </p:spPr>
        <p:txBody>
          <a:bodyPr anchor="t">
            <a:normAutofit fontScale="77500" lnSpcReduction="20000"/>
          </a:bodyPr>
          <a:lstStyle/>
          <a:p>
            <a:pPr marL="0" indent="0">
              <a:lnSpc>
                <a:spcPct val="100000"/>
              </a:lnSpc>
              <a:spcAft>
                <a:spcPts val="600"/>
              </a:spcAft>
              <a:buNone/>
            </a:pPr>
            <a:r>
              <a:rPr lang="en-GB" sz="1800" dirty="0"/>
              <a:t>Commercial</a:t>
            </a:r>
          </a:p>
          <a:p>
            <a:pPr>
              <a:lnSpc>
                <a:spcPct val="100000"/>
              </a:lnSpc>
              <a:spcAft>
                <a:spcPts val="600"/>
              </a:spcAft>
            </a:pPr>
            <a:r>
              <a:rPr lang="en-GB" sz="1800" dirty="0"/>
              <a:t>EE was a UK limited company formed by the merging of Orange UK and T-Mobile UK, operating 2G, 3G and 4G networks providing consumer and business services, and developing the Emergency Services Network (ESN).</a:t>
            </a:r>
          </a:p>
          <a:p>
            <a:pPr>
              <a:lnSpc>
                <a:spcPct val="100000"/>
              </a:lnSpc>
              <a:spcAft>
                <a:spcPts val="600"/>
              </a:spcAft>
            </a:pPr>
            <a:r>
              <a:rPr lang="en-GB" sz="1800" dirty="0"/>
              <a:t>EE was acquired by BT in 2016, and became fully assimilated as a brand of BT Consumer, alongside the BT and </a:t>
            </a:r>
            <a:r>
              <a:rPr lang="en-GB" sz="1800" dirty="0" err="1"/>
              <a:t>Plusnet</a:t>
            </a:r>
            <a:r>
              <a:rPr lang="en-GB" sz="1800" dirty="0"/>
              <a:t> brands.</a:t>
            </a:r>
          </a:p>
          <a:p>
            <a:pPr>
              <a:lnSpc>
                <a:spcPct val="100000"/>
              </a:lnSpc>
              <a:spcAft>
                <a:spcPts val="600"/>
              </a:spcAft>
            </a:pPr>
            <a:r>
              <a:rPr lang="en-GB" sz="1800" dirty="0"/>
              <a:t>BT launched the UK’s first 5G service under the EE brand in May 2019, covering 16 cities at launch and 80 cities and towns within a year. </a:t>
            </a:r>
          </a:p>
          <a:p>
            <a:pPr marL="0" indent="0">
              <a:lnSpc>
                <a:spcPct val="100000"/>
              </a:lnSpc>
              <a:spcAft>
                <a:spcPts val="600"/>
              </a:spcAft>
              <a:buNone/>
            </a:pPr>
            <a:endParaRPr lang="en-GB" sz="1800" dirty="0"/>
          </a:p>
          <a:p>
            <a:pPr marL="0" indent="0">
              <a:lnSpc>
                <a:spcPct val="100000"/>
              </a:lnSpc>
              <a:spcAft>
                <a:spcPts val="600"/>
              </a:spcAft>
              <a:buNone/>
            </a:pPr>
            <a:r>
              <a:rPr lang="en-GB" sz="1800" dirty="0"/>
              <a:t>Technical</a:t>
            </a:r>
          </a:p>
          <a:p>
            <a:pPr>
              <a:lnSpc>
                <a:spcPct val="100000"/>
              </a:lnSpc>
              <a:spcAft>
                <a:spcPts val="600"/>
              </a:spcAft>
            </a:pPr>
            <a:r>
              <a:rPr lang="en-GB" sz="1800" dirty="0"/>
              <a:t>T-Mobile UK had built a 3G RAN on a platform shared with 3UK. Orange UK 3G was integrated onto the same platform following the merger that created EE.</a:t>
            </a:r>
          </a:p>
          <a:p>
            <a:pPr>
              <a:lnSpc>
                <a:spcPct val="100000"/>
              </a:lnSpc>
              <a:spcAft>
                <a:spcPts val="600"/>
              </a:spcAft>
            </a:pPr>
            <a:r>
              <a:rPr lang="en-GB" sz="1800" dirty="0"/>
              <a:t>Later, both 3UK and EE built their own 4G RANs sharing the same sites and backhaul.</a:t>
            </a:r>
          </a:p>
          <a:p>
            <a:pPr>
              <a:lnSpc>
                <a:spcPct val="100000"/>
              </a:lnSpc>
              <a:spcAft>
                <a:spcPts val="600"/>
              </a:spcAft>
            </a:pPr>
            <a:r>
              <a:rPr lang="en-GB" sz="1800" dirty="0"/>
              <a:t>BT, having integrated the EE and BT design communities, developed and deployed a new strategic end to end 5G solution (though still sharing sites), including a new phase synchronisation platform.</a:t>
            </a:r>
          </a:p>
          <a:p>
            <a:pPr>
              <a:lnSpc>
                <a:spcPct val="100000"/>
              </a:lnSpc>
              <a:spcAft>
                <a:spcPts val="600"/>
              </a:spcAft>
            </a:pPr>
            <a:endParaRPr lang="en-GB" sz="1100" dirty="0"/>
          </a:p>
        </p:txBody>
      </p:sp>
      <p:sp>
        <p:nvSpPr>
          <p:cNvPr id="6" name="Title 5">
            <a:extLst>
              <a:ext uri="{FF2B5EF4-FFF2-40B4-BE49-F238E27FC236}">
                <a16:creationId xmlns:a16="http://schemas.microsoft.com/office/drawing/2014/main" id="{58579FD7-36DC-4028-B777-A29A53DFCED8}"/>
              </a:ext>
            </a:extLst>
          </p:cNvPr>
          <p:cNvSpPr>
            <a:spLocks noGrp="1"/>
          </p:cNvSpPr>
          <p:nvPr>
            <p:ph type="title"/>
          </p:nvPr>
        </p:nvSpPr>
        <p:spPr>
          <a:xfrm>
            <a:off x="357665" y="359076"/>
            <a:ext cx="5356152" cy="478800"/>
          </a:xfrm>
        </p:spPr>
        <p:txBody>
          <a:bodyPr anchor="t">
            <a:normAutofit/>
          </a:bodyPr>
          <a:lstStyle/>
          <a:p>
            <a:r>
              <a:rPr lang="en-GB" dirty="0"/>
              <a:t>About EE</a:t>
            </a:r>
          </a:p>
        </p:txBody>
      </p:sp>
      <p:sp>
        <p:nvSpPr>
          <p:cNvPr id="7" name="Subtitle 6">
            <a:extLst>
              <a:ext uri="{FF2B5EF4-FFF2-40B4-BE49-F238E27FC236}">
                <a16:creationId xmlns:a16="http://schemas.microsoft.com/office/drawing/2014/main" id="{457AAA93-6AE3-415A-8AA4-E312C3A109FC}"/>
              </a:ext>
            </a:extLst>
          </p:cNvPr>
          <p:cNvSpPr>
            <a:spLocks noGrp="1"/>
          </p:cNvSpPr>
          <p:nvPr>
            <p:ph type="subTitle" idx="15"/>
          </p:nvPr>
        </p:nvSpPr>
        <p:spPr>
          <a:xfrm>
            <a:off x="357188" y="957598"/>
            <a:ext cx="5356152" cy="540000"/>
          </a:xfrm>
        </p:spPr>
        <p:txBody>
          <a:bodyPr anchor="t">
            <a:normAutofit/>
          </a:bodyPr>
          <a:lstStyle/>
          <a:p>
            <a:pPr>
              <a:spcAft>
                <a:spcPts val="600"/>
              </a:spcAft>
            </a:pPr>
            <a:r>
              <a:rPr lang="en-GB"/>
              <a:t>A BT brand and the UK’s biggest mobile operator</a:t>
            </a:r>
          </a:p>
        </p:txBody>
      </p:sp>
    </p:spTree>
    <p:extLst>
      <p:ext uri="{BB962C8B-B14F-4D97-AF65-F5344CB8AC3E}">
        <p14:creationId xmlns:p14="http://schemas.microsoft.com/office/powerpoint/2010/main" val="608640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D4567E-F4D5-4D8D-97D3-8C189847D347}"/>
              </a:ext>
            </a:extLst>
          </p:cNvPr>
          <p:cNvSpPr>
            <a:spLocks noGrp="1"/>
          </p:cNvSpPr>
          <p:nvPr>
            <p:ph type="sldNum" sz="quarter" idx="12"/>
          </p:nvPr>
        </p:nvSpPr>
        <p:spPr/>
        <p:txBody>
          <a:bodyPr/>
          <a:lstStyle/>
          <a:p>
            <a:fld id="{0B868178-02AE-42FC-958D-6B8F13B60175}" type="slidenum">
              <a:rPr lang="en-GB" smtClean="0"/>
              <a:pPr/>
              <a:t>4</a:t>
            </a:fld>
            <a:endParaRPr lang="en-GB" dirty="0"/>
          </a:p>
        </p:txBody>
      </p:sp>
      <p:sp>
        <p:nvSpPr>
          <p:cNvPr id="4" name="Footer Placeholder 3">
            <a:extLst>
              <a:ext uri="{FF2B5EF4-FFF2-40B4-BE49-F238E27FC236}">
                <a16:creationId xmlns:a16="http://schemas.microsoft.com/office/drawing/2014/main" id="{5C2BE72B-E970-4CA3-A6B1-46513E2E7715}"/>
              </a:ext>
            </a:extLst>
          </p:cNvPr>
          <p:cNvSpPr>
            <a:spLocks noGrp="1"/>
          </p:cNvSpPr>
          <p:nvPr>
            <p:ph type="ftr" sz="quarter" idx="14"/>
          </p:nvPr>
        </p:nvSpPr>
        <p:spPr/>
        <p:txBody>
          <a:bodyPr/>
          <a:lstStyle/>
          <a:p>
            <a:r>
              <a:rPr lang="en-GB"/>
              <a:t>Public.   V1.0.   Martin Kingston.</a:t>
            </a:r>
            <a:endParaRPr lang="en-GB" dirty="0"/>
          </a:p>
        </p:txBody>
      </p:sp>
      <p:sp>
        <p:nvSpPr>
          <p:cNvPr id="5" name="Content Placeholder 4">
            <a:extLst>
              <a:ext uri="{FF2B5EF4-FFF2-40B4-BE49-F238E27FC236}">
                <a16:creationId xmlns:a16="http://schemas.microsoft.com/office/drawing/2014/main" id="{C564FB68-22AB-4882-B72F-4611AF806D18}"/>
              </a:ext>
            </a:extLst>
          </p:cNvPr>
          <p:cNvSpPr>
            <a:spLocks noGrp="1"/>
          </p:cNvSpPr>
          <p:nvPr>
            <p:ph sz="half" idx="1"/>
          </p:nvPr>
        </p:nvSpPr>
        <p:spPr>
          <a:xfrm>
            <a:off x="357188" y="1548061"/>
            <a:ext cx="5506913" cy="4221547"/>
          </a:xfrm>
        </p:spPr>
        <p:txBody>
          <a:bodyPr/>
          <a:lstStyle/>
          <a:p>
            <a:pPr marL="0" indent="0">
              <a:buNone/>
            </a:pPr>
            <a:r>
              <a:rPr lang="en-GB" dirty="0"/>
              <a:t>EE had previously deployed 4G as an additional RAN layer over its 2G and 3G networks using the existing backhaul architecture and infrastructure, albeit with capacity upgrades.</a:t>
            </a:r>
          </a:p>
          <a:p>
            <a:pPr marL="0" indent="0">
              <a:buNone/>
            </a:pPr>
            <a:r>
              <a:rPr lang="en-GB" dirty="0"/>
              <a:t>Why couldn’t this approach be adopted for 5G? </a:t>
            </a:r>
          </a:p>
          <a:p>
            <a:pPr marL="0" indent="0">
              <a:buNone/>
            </a:pPr>
            <a:endParaRPr lang="en-GB" dirty="0"/>
          </a:p>
          <a:p>
            <a:r>
              <a:rPr lang="en-GB" dirty="0"/>
              <a:t>The step change in capacity required is beyond some of the technologies in the existing backhaul, especially microwave radio in the traditional bands.</a:t>
            </a:r>
          </a:p>
          <a:p>
            <a:r>
              <a:rPr lang="en-GB" dirty="0"/>
              <a:t>Delivering low-latency with distributed service platforms requires a different architecture, with </a:t>
            </a:r>
            <a:r>
              <a:rPr lang="en-GB" dirty="0" err="1"/>
              <a:t>IPSec</a:t>
            </a:r>
            <a:r>
              <a:rPr lang="en-GB" dirty="0"/>
              <a:t> gateways distributed away from the centralised core of 4G.</a:t>
            </a:r>
          </a:p>
          <a:p>
            <a:r>
              <a:rPr lang="en-GB" dirty="0"/>
              <a:t>Last but not least, 5G would be the first deployment of TDD spectrum for EE and would require accurate phase synchronisation. Although previous evolutionary steps were effective in delivering 3G and 4G, there was a legacy of a wide variety of different transmission products which would require a massive design and test effort to add phase synchronisation support. Some were simply not capable.</a:t>
            </a:r>
          </a:p>
          <a:p>
            <a:endParaRPr lang="en-GB" dirty="0"/>
          </a:p>
          <a:p>
            <a:pPr marL="0" indent="0">
              <a:buNone/>
            </a:pPr>
            <a:r>
              <a:rPr lang="en-GB" dirty="0"/>
              <a:t>Revolution is required.</a:t>
            </a:r>
          </a:p>
        </p:txBody>
      </p:sp>
      <p:sp>
        <p:nvSpPr>
          <p:cNvPr id="6" name="Title 5">
            <a:extLst>
              <a:ext uri="{FF2B5EF4-FFF2-40B4-BE49-F238E27FC236}">
                <a16:creationId xmlns:a16="http://schemas.microsoft.com/office/drawing/2014/main" id="{58579FD7-36DC-4028-B777-A29A53DFCED8}"/>
              </a:ext>
            </a:extLst>
          </p:cNvPr>
          <p:cNvSpPr>
            <a:spLocks noGrp="1"/>
          </p:cNvSpPr>
          <p:nvPr>
            <p:ph type="title"/>
          </p:nvPr>
        </p:nvSpPr>
        <p:spPr/>
        <p:txBody>
          <a:bodyPr/>
          <a:lstStyle/>
          <a:p>
            <a:r>
              <a:rPr lang="en-GB" dirty="0"/>
              <a:t>Strategy for deploying 5G</a:t>
            </a:r>
          </a:p>
        </p:txBody>
      </p:sp>
      <p:sp>
        <p:nvSpPr>
          <p:cNvPr id="7" name="Subtitle 6">
            <a:extLst>
              <a:ext uri="{FF2B5EF4-FFF2-40B4-BE49-F238E27FC236}">
                <a16:creationId xmlns:a16="http://schemas.microsoft.com/office/drawing/2014/main" id="{457AAA93-6AE3-415A-8AA4-E312C3A109FC}"/>
              </a:ext>
            </a:extLst>
          </p:cNvPr>
          <p:cNvSpPr>
            <a:spLocks noGrp="1"/>
          </p:cNvSpPr>
          <p:nvPr>
            <p:ph type="subTitle" idx="15"/>
          </p:nvPr>
        </p:nvSpPr>
        <p:spPr/>
        <p:txBody>
          <a:bodyPr/>
          <a:lstStyle/>
          <a:p>
            <a:r>
              <a:rPr lang="en-GB" dirty="0"/>
              <a:t>Evolution or revolution?</a:t>
            </a:r>
          </a:p>
        </p:txBody>
      </p:sp>
      <p:pic>
        <p:nvPicPr>
          <p:cNvPr id="15" name="Picture Placeholder 14" descr="A picture containing fireworks, water, light, traffic&#10;&#10;Description automatically generated">
            <a:extLst>
              <a:ext uri="{FF2B5EF4-FFF2-40B4-BE49-F238E27FC236}">
                <a16:creationId xmlns:a16="http://schemas.microsoft.com/office/drawing/2014/main" id="{767DC357-7D74-4588-8BA1-2B413A50AFF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422" r="20422"/>
          <a:stretch>
            <a:fillRect/>
          </a:stretch>
        </p:blipFill>
        <p:spPr/>
      </p:pic>
    </p:spTree>
    <p:extLst>
      <p:ext uri="{BB962C8B-B14F-4D97-AF65-F5344CB8AC3E}">
        <p14:creationId xmlns:p14="http://schemas.microsoft.com/office/powerpoint/2010/main" val="3414832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erson holding a camera in front of a building&#10;&#10;Description automatically generated">
            <a:extLst>
              <a:ext uri="{FF2B5EF4-FFF2-40B4-BE49-F238E27FC236}">
                <a16:creationId xmlns:a16="http://schemas.microsoft.com/office/drawing/2014/main" id="{9B65B2A3-AB24-4F16-B186-1A5B327E812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9034" r="9035"/>
          <a:stretch/>
        </p:blipFill>
        <p:spPr>
          <a:xfrm>
            <a:off x="4321735" y="10"/>
            <a:ext cx="7838515" cy="6840528"/>
          </a:xfrm>
          <a:noFill/>
        </p:spPr>
      </p:pic>
      <p:sp>
        <p:nvSpPr>
          <p:cNvPr id="3" name="Slide Number Placeholder 2">
            <a:extLst>
              <a:ext uri="{FF2B5EF4-FFF2-40B4-BE49-F238E27FC236}">
                <a16:creationId xmlns:a16="http://schemas.microsoft.com/office/drawing/2014/main" id="{37D4567E-F4D5-4D8D-97D3-8C189847D347}"/>
              </a:ext>
            </a:extLst>
          </p:cNvPr>
          <p:cNvSpPr>
            <a:spLocks noGrp="1"/>
          </p:cNvSpPr>
          <p:nvPr>
            <p:ph type="sldNum" sz="quarter" idx="12"/>
          </p:nvPr>
        </p:nvSpPr>
        <p:spPr>
          <a:xfrm>
            <a:off x="357666" y="6318000"/>
            <a:ext cx="357665" cy="262800"/>
          </a:xfrm>
        </p:spPr>
        <p:txBody>
          <a:bodyPr anchor="b">
            <a:normAutofit/>
          </a:bodyPr>
          <a:lstStyle/>
          <a:p>
            <a:pPr>
              <a:spcAft>
                <a:spcPts val="600"/>
              </a:spcAft>
            </a:pPr>
            <a:fld id="{0B868178-02AE-42FC-958D-6B8F13B60175}" type="slidenum">
              <a:rPr lang="en-GB" smtClean="0"/>
              <a:pPr>
                <a:spcAft>
                  <a:spcPts val="600"/>
                </a:spcAft>
              </a:pPr>
              <a:t>5</a:t>
            </a:fld>
            <a:endParaRPr lang="en-GB"/>
          </a:p>
        </p:txBody>
      </p:sp>
      <p:sp>
        <p:nvSpPr>
          <p:cNvPr id="4" name="Footer Placeholder 3">
            <a:extLst>
              <a:ext uri="{FF2B5EF4-FFF2-40B4-BE49-F238E27FC236}">
                <a16:creationId xmlns:a16="http://schemas.microsoft.com/office/drawing/2014/main" id="{5C2BE72B-E970-4CA3-A6B1-46513E2E7715}"/>
              </a:ext>
            </a:extLst>
          </p:cNvPr>
          <p:cNvSpPr>
            <a:spLocks noGrp="1"/>
          </p:cNvSpPr>
          <p:nvPr>
            <p:ph type="ftr" sz="quarter" idx="14"/>
          </p:nvPr>
        </p:nvSpPr>
        <p:spPr>
          <a:xfrm>
            <a:off x="4783981" y="6318000"/>
            <a:ext cx="7010623" cy="262800"/>
          </a:xfrm>
        </p:spPr>
        <p:txBody>
          <a:bodyPr anchor="b">
            <a:normAutofit/>
          </a:bodyPr>
          <a:lstStyle/>
          <a:p>
            <a:pPr>
              <a:spcAft>
                <a:spcPts val="600"/>
              </a:spcAft>
            </a:pPr>
            <a:r>
              <a:rPr lang="en-GB"/>
              <a:t>Public.   V1.0.   Martin Kingston.</a:t>
            </a:r>
          </a:p>
        </p:txBody>
      </p:sp>
      <p:sp>
        <p:nvSpPr>
          <p:cNvPr id="5" name="Content Placeholder 4">
            <a:extLst>
              <a:ext uri="{FF2B5EF4-FFF2-40B4-BE49-F238E27FC236}">
                <a16:creationId xmlns:a16="http://schemas.microsoft.com/office/drawing/2014/main" id="{C564FB68-22AB-4882-B72F-4611AF806D18}"/>
              </a:ext>
            </a:extLst>
          </p:cNvPr>
          <p:cNvSpPr>
            <a:spLocks noGrp="1"/>
          </p:cNvSpPr>
          <p:nvPr>
            <p:ph sz="half" idx="1"/>
          </p:nvPr>
        </p:nvSpPr>
        <p:spPr>
          <a:xfrm>
            <a:off x="364336" y="1764707"/>
            <a:ext cx="3843581" cy="4247850"/>
          </a:xfrm>
        </p:spPr>
        <p:txBody>
          <a:bodyPr anchor="t">
            <a:noAutofit/>
          </a:bodyPr>
          <a:lstStyle/>
          <a:p>
            <a:pPr>
              <a:lnSpc>
                <a:spcPct val="100000"/>
              </a:lnSpc>
              <a:spcAft>
                <a:spcPts val="600"/>
              </a:spcAft>
            </a:pPr>
            <a:r>
              <a:rPr lang="en-GB" dirty="0"/>
              <a:t>Transport</a:t>
            </a:r>
          </a:p>
          <a:p>
            <a:pPr lvl="1">
              <a:lnSpc>
                <a:spcPct val="100000"/>
              </a:lnSpc>
              <a:spcAft>
                <a:spcPts val="600"/>
              </a:spcAft>
            </a:pPr>
            <a:r>
              <a:rPr lang="en-GB" dirty="0"/>
              <a:t>&gt;1Gb/s capacity to each base station (10Gb/s interfaces)</a:t>
            </a:r>
          </a:p>
          <a:p>
            <a:pPr lvl="1">
              <a:lnSpc>
                <a:spcPct val="100000"/>
              </a:lnSpc>
              <a:spcAft>
                <a:spcPts val="600"/>
              </a:spcAft>
            </a:pPr>
            <a:r>
              <a:rPr lang="en-GB" dirty="0"/>
              <a:t>Low latency transmission</a:t>
            </a:r>
          </a:p>
          <a:p>
            <a:pPr lvl="1">
              <a:lnSpc>
                <a:spcPct val="100000"/>
              </a:lnSpc>
              <a:spcAft>
                <a:spcPts val="600"/>
              </a:spcAft>
            </a:pPr>
            <a:r>
              <a:rPr lang="en-GB" dirty="0"/>
              <a:t>Low latency architecture with any-any connectivity close to the network edge for early turn-around and access to distributed service platforms.</a:t>
            </a:r>
          </a:p>
          <a:p>
            <a:pPr marL="0" indent="0">
              <a:lnSpc>
                <a:spcPct val="100000"/>
              </a:lnSpc>
              <a:spcAft>
                <a:spcPts val="600"/>
              </a:spcAft>
              <a:buNone/>
            </a:pPr>
            <a:endParaRPr lang="en-GB" dirty="0"/>
          </a:p>
          <a:p>
            <a:pPr>
              <a:lnSpc>
                <a:spcPct val="100000"/>
              </a:lnSpc>
              <a:spcAft>
                <a:spcPts val="600"/>
              </a:spcAft>
            </a:pPr>
            <a:r>
              <a:rPr lang="en-GB" dirty="0"/>
              <a:t>Phase synchronisation </a:t>
            </a:r>
          </a:p>
          <a:p>
            <a:pPr lvl="1">
              <a:lnSpc>
                <a:spcPct val="100000"/>
              </a:lnSpc>
              <a:spcAft>
                <a:spcPts val="600"/>
              </a:spcAft>
            </a:pPr>
            <a:r>
              <a:rPr lang="en-GB" dirty="0"/>
              <a:t>±1.5µs to be achieved at air interface.</a:t>
            </a:r>
          </a:p>
          <a:p>
            <a:pPr lvl="1">
              <a:lnSpc>
                <a:spcPct val="100000"/>
              </a:lnSpc>
              <a:spcAft>
                <a:spcPts val="600"/>
              </a:spcAft>
            </a:pPr>
            <a:r>
              <a:rPr lang="en-GB" dirty="0"/>
              <a:t>On-path support throughout (G.8275.1)</a:t>
            </a:r>
          </a:p>
          <a:p>
            <a:pPr lvl="1">
              <a:lnSpc>
                <a:spcPct val="100000"/>
              </a:lnSpc>
              <a:spcAft>
                <a:spcPts val="600"/>
              </a:spcAft>
            </a:pPr>
            <a:r>
              <a:rPr lang="en-GB" dirty="0"/>
              <a:t>Common source synchronous Ethernet for holdover support</a:t>
            </a:r>
          </a:p>
          <a:p>
            <a:pPr lvl="1">
              <a:lnSpc>
                <a:spcPct val="100000"/>
              </a:lnSpc>
              <a:spcAft>
                <a:spcPts val="600"/>
              </a:spcAft>
            </a:pPr>
            <a:r>
              <a:rPr lang="en-GB" dirty="0"/>
              <a:t>UTC aligned for inter-operator interference avoidance</a:t>
            </a:r>
          </a:p>
        </p:txBody>
      </p:sp>
      <p:sp>
        <p:nvSpPr>
          <p:cNvPr id="6" name="Title 5">
            <a:extLst>
              <a:ext uri="{FF2B5EF4-FFF2-40B4-BE49-F238E27FC236}">
                <a16:creationId xmlns:a16="http://schemas.microsoft.com/office/drawing/2014/main" id="{58579FD7-36DC-4028-B777-A29A53DFCED8}"/>
              </a:ext>
            </a:extLst>
          </p:cNvPr>
          <p:cNvSpPr>
            <a:spLocks noGrp="1"/>
          </p:cNvSpPr>
          <p:nvPr>
            <p:ph type="title"/>
          </p:nvPr>
        </p:nvSpPr>
        <p:spPr>
          <a:xfrm>
            <a:off x="357665" y="359077"/>
            <a:ext cx="3598208" cy="478800"/>
          </a:xfrm>
        </p:spPr>
        <p:txBody>
          <a:bodyPr anchor="t">
            <a:normAutofit/>
          </a:bodyPr>
          <a:lstStyle/>
          <a:p>
            <a:r>
              <a:rPr lang="en-GB" dirty="0"/>
              <a:t>Requirements for 5G</a:t>
            </a:r>
          </a:p>
        </p:txBody>
      </p:sp>
      <p:sp>
        <p:nvSpPr>
          <p:cNvPr id="7" name="Subtitle 6">
            <a:extLst>
              <a:ext uri="{FF2B5EF4-FFF2-40B4-BE49-F238E27FC236}">
                <a16:creationId xmlns:a16="http://schemas.microsoft.com/office/drawing/2014/main" id="{457AAA93-6AE3-415A-8AA4-E312C3A109FC}"/>
              </a:ext>
            </a:extLst>
          </p:cNvPr>
          <p:cNvSpPr>
            <a:spLocks noGrp="1"/>
          </p:cNvSpPr>
          <p:nvPr>
            <p:ph type="subTitle" idx="15"/>
          </p:nvPr>
        </p:nvSpPr>
        <p:spPr>
          <a:xfrm>
            <a:off x="357929" y="957600"/>
            <a:ext cx="3602739" cy="540000"/>
          </a:xfrm>
        </p:spPr>
        <p:txBody>
          <a:bodyPr anchor="t">
            <a:normAutofit/>
          </a:bodyPr>
          <a:lstStyle/>
          <a:p>
            <a:pPr>
              <a:spcAft>
                <a:spcPts val="600"/>
              </a:spcAft>
            </a:pPr>
            <a:r>
              <a:rPr lang="en-GB" dirty="0"/>
              <a:t>What should the backhaul revolution deliver?</a:t>
            </a:r>
          </a:p>
        </p:txBody>
      </p:sp>
    </p:spTree>
    <p:extLst>
      <p:ext uri="{BB962C8B-B14F-4D97-AF65-F5344CB8AC3E}">
        <p14:creationId xmlns:p14="http://schemas.microsoft.com/office/powerpoint/2010/main" val="4241540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C4D23-0089-4F10-A56D-2DE2D5ECEE12}"/>
              </a:ext>
            </a:extLst>
          </p:cNvPr>
          <p:cNvSpPr>
            <a:spLocks noGrp="1"/>
          </p:cNvSpPr>
          <p:nvPr>
            <p:ph type="sldNum" sz="quarter" idx="12"/>
          </p:nvPr>
        </p:nvSpPr>
        <p:spPr/>
        <p:txBody>
          <a:bodyPr/>
          <a:lstStyle/>
          <a:p>
            <a:fld id="{0B868178-02AE-42FC-958D-6B8F13B60175}" type="slidenum">
              <a:rPr lang="en-GB" smtClean="0"/>
              <a:pPr/>
              <a:t>6</a:t>
            </a:fld>
            <a:endParaRPr lang="en-GB" dirty="0"/>
          </a:p>
        </p:txBody>
      </p:sp>
      <p:sp>
        <p:nvSpPr>
          <p:cNvPr id="3" name="Footer Placeholder 2">
            <a:extLst>
              <a:ext uri="{FF2B5EF4-FFF2-40B4-BE49-F238E27FC236}">
                <a16:creationId xmlns:a16="http://schemas.microsoft.com/office/drawing/2014/main" id="{8B2E6F50-D7A7-4E97-A580-EEACBA548511}"/>
              </a:ext>
            </a:extLst>
          </p:cNvPr>
          <p:cNvSpPr>
            <a:spLocks noGrp="1"/>
          </p:cNvSpPr>
          <p:nvPr>
            <p:ph type="ftr" sz="quarter" idx="13"/>
          </p:nvPr>
        </p:nvSpPr>
        <p:spPr/>
        <p:txBody>
          <a:bodyPr/>
          <a:lstStyle/>
          <a:p>
            <a:r>
              <a:rPr lang="en-GB"/>
              <a:t>Public.   V1.0.   Martin Kingston.</a:t>
            </a:r>
            <a:endParaRPr lang="en-GB" dirty="0"/>
          </a:p>
        </p:txBody>
      </p:sp>
      <p:sp>
        <p:nvSpPr>
          <p:cNvPr id="4" name="Content Placeholder 3">
            <a:extLst>
              <a:ext uri="{FF2B5EF4-FFF2-40B4-BE49-F238E27FC236}">
                <a16:creationId xmlns:a16="http://schemas.microsoft.com/office/drawing/2014/main" id="{C7AC9A98-94FA-4CA4-AFED-C4B666732721}"/>
              </a:ext>
            </a:extLst>
          </p:cNvPr>
          <p:cNvSpPr>
            <a:spLocks noGrp="1"/>
          </p:cNvSpPr>
          <p:nvPr>
            <p:ph sz="half" idx="1"/>
          </p:nvPr>
        </p:nvSpPr>
        <p:spPr>
          <a:xfrm>
            <a:off x="357665" y="972197"/>
            <a:ext cx="11444922" cy="1079920"/>
          </a:xfrm>
        </p:spPr>
        <p:txBody>
          <a:bodyPr/>
          <a:lstStyle/>
          <a:p>
            <a:r>
              <a:rPr lang="en-GB" dirty="0"/>
              <a:t>10G over WDM/fibre to cell site, possibility of subtending child site using high capacity mm wave radio transmission</a:t>
            </a:r>
          </a:p>
          <a:p>
            <a:r>
              <a:rPr lang="en-GB" dirty="0"/>
              <a:t>MSE  providing VPN access into core, or local turn-around and access to distributed service platforms</a:t>
            </a:r>
          </a:p>
          <a:p>
            <a:r>
              <a:rPr lang="en-GB" dirty="0"/>
              <a:t>PRTC/GM co-located or one hop (direct fibre) to MSE. Local GNSS (UTC aligned) with backup via networked synchronisation.</a:t>
            </a:r>
          </a:p>
          <a:p>
            <a:r>
              <a:rPr lang="en-GB" dirty="0"/>
              <a:t>Synchronous Ethernet frequency and G.8275.1 profile phase from PRTC to base station.</a:t>
            </a:r>
          </a:p>
        </p:txBody>
      </p:sp>
      <p:sp>
        <p:nvSpPr>
          <p:cNvPr id="5" name="Title 4">
            <a:extLst>
              <a:ext uri="{FF2B5EF4-FFF2-40B4-BE49-F238E27FC236}">
                <a16:creationId xmlns:a16="http://schemas.microsoft.com/office/drawing/2014/main" id="{91BB3831-27B5-476B-A649-6BBCB9CFFE73}"/>
              </a:ext>
            </a:extLst>
          </p:cNvPr>
          <p:cNvSpPr>
            <a:spLocks noGrp="1"/>
          </p:cNvSpPr>
          <p:nvPr>
            <p:ph type="title"/>
          </p:nvPr>
        </p:nvSpPr>
        <p:spPr/>
        <p:txBody>
          <a:bodyPr/>
          <a:lstStyle/>
          <a:p>
            <a:r>
              <a:rPr lang="en-GB" dirty="0"/>
              <a:t>Strategic backhaul architecture</a:t>
            </a:r>
          </a:p>
        </p:txBody>
      </p:sp>
      <p:sp>
        <p:nvSpPr>
          <p:cNvPr id="159" name="Flowchart: Direct Access Storage 158">
            <a:extLst>
              <a:ext uri="{FF2B5EF4-FFF2-40B4-BE49-F238E27FC236}">
                <a16:creationId xmlns:a16="http://schemas.microsoft.com/office/drawing/2014/main" id="{80F4BB62-28F8-4817-A63F-CEE9CB14A453}"/>
              </a:ext>
            </a:extLst>
          </p:cNvPr>
          <p:cNvSpPr/>
          <p:nvPr/>
        </p:nvSpPr>
        <p:spPr bwMode="auto">
          <a:xfrm>
            <a:off x="6031119" y="4781845"/>
            <a:ext cx="1828004" cy="300543"/>
          </a:xfrm>
          <a:prstGeom prst="flowChartMagneticDrum">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1000">
              <a:solidFill>
                <a:srgbClr val="000000"/>
              </a:solidFill>
            </a:endParaRPr>
          </a:p>
        </p:txBody>
      </p:sp>
      <p:sp>
        <p:nvSpPr>
          <p:cNvPr id="160" name="Rectangle 159">
            <a:extLst>
              <a:ext uri="{FF2B5EF4-FFF2-40B4-BE49-F238E27FC236}">
                <a16:creationId xmlns:a16="http://schemas.microsoft.com/office/drawing/2014/main" id="{8CAF7733-8539-41A1-BDA2-29E13A30B6EC}"/>
              </a:ext>
            </a:extLst>
          </p:cNvPr>
          <p:cNvSpPr/>
          <p:nvPr/>
        </p:nvSpPr>
        <p:spPr bwMode="auto">
          <a:xfrm>
            <a:off x="3080330" y="4573141"/>
            <a:ext cx="634193" cy="719335"/>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1000" b="1" dirty="0" err="1">
                <a:solidFill>
                  <a:srgbClr val="FFFFFF"/>
                </a:solidFill>
              </a:rPr>
              <a:t>mmW</a:t>
            </a:r>
            <a:endParaRPr lang="en-GB" sz="1000" b="1" dirty="0">
              <a:solidFill>
                <a:srgbClr val="FFFFFF"/>
              </a:solidFill>
            </a:endParaRPr>
          </a:p>
        </p:txBody>
      </p:sp>
      <p:sp>
        <p:nvSpPr>
          <p:cNvPr id="161" name="Rectangle 160">
            <a:extLst>
              <a:ext uri="{FF2B5EF4-FFF2-40B4-BE49-F238E27FC236}">
                <a16:creationId xmlns:a16="http://schemas.microsoft.com/office/drawing/2014/main" id="{7928F8A7-A0AB-4458-ABB7-1B2A37DA5967}"/>
              </a:ext>
            </a:extLst>
          </p:cNvPr>
          <p:cNvSpPr/>
          <p:nvPr/>
        </p:nvSpPr>
        <p:spPr bwMode="auto">
          <a:xfrm>
            <a:off x="3080328" y="5611683"/>
            <a:ext cx="634193" cy="450901"/>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1000" b="1" dirty="0">
                <a:solidFill>
                  <a:srgbClr val="FFFFFF"/>
                </a:solidFill>
              </a:rPr>
              <a:t>5G</a:t>
            </a:r>
          </a:p>
        </p:txBody>
      </p:sp>
      <p:sp>
        <p:nvSpPr>
          <p:cNvPr id="162" name="Rectangle 161">
            <a:extLst>
              <a:ext uri="{FF2B5EF4-FFF2-40B4-BE49-F238E27FC236}">
                <a16:creationId xmlns:a16="http://schemas.microsoft.com/office/drawing/2014/main" id="{19152F75-C6F8-45DD-B0E6-905873BCC6D1}"/>
              </a:ext>
            </a:extLst>
          </p:cNvPr>
          <p:cNvSpPr/>
          <p:nvPr/>
        </p:nvSpPr>
        <p:spPr bwMode="auto">
          <a:xfrm>
            <a:off x="4102323" y="3767825"/>
            <a:ext cx="778207" cy="2294759"/>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1000" b="1" dirty="0">
                <a:solidFill>
                  <a:srgbClr val="FFFFFF"/>
                </a:solidFill>
              </a:rPr>
              <a:t>CSG</a:t>
            </a:r>
          </a:p>
        </p:txBody>
      </p:sp>
      <p:sp>
        <p:nvSpPr>
          <p:cNvPr id="163" name="Rectangle 162">
            <a:extLst>
              <a:ext uri="{FF2B5EF4-FFF2-40B4-BE49-F238E27FC236}">
                <a16:creationId xmlns:a16="http://schemas.microsoft.com/office/drawing/2014/main" id="{3A98E111-AE3D-4453-BAA7-6D2275851629}"/>
              </a:ext>
            </a:extLst>
          </p:cNvPr>
          <p:cNvSpPr/>
          <p:nvPr/>
        </p:nvSpPr>
        <p:spPr bwMode="auto">
          <a:xfrm>
            <a:off x="5888641" y="3774295"/>
            <a:ext cx="778207" cy="229740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1000" b="1" dirty="0">
                <a:solidFill>
                  <a:srgbClr val="FFFFFF"/>
                </a:solidFill>
              </a:rPr>
              <a:t>WDM</a:t>
            </a:r>
          </a:p>
          <a:p>
            <a:pPr algn="ctr" eaLnBrk="0" fontAlgn="base" hangingPunct="0">
              <a:spcBef>
                <a:spcPct val="0"/>
              </a:spcBef>
              <a:spcAft>
                <a:spcPct val="0"/>
              </a:spcAft>
            </a:pPr>
            <a:endParaRPr lang="en-GB" sz="1000" b="1" dirty="0">
              <a:solidFill>
                <a:srgbClr val="FFFFFF"/>
              </a:solidFill>
            </a:endParaRPr>
          </a:p>
          <a:p>
            <a:pPr algn="ctr" eaLnBrk="0" fontAlgn="base" hangingPunct="0">
              <a:spcBef>
                <a:spcPct val="0"/>
              </a:spcBef>
              <a:spcAft>
                <a:spcPct val="0"/>
              </a:spcAft>
            </a:pPr>
            <a:r>
              <a:rPr lang="en-GB" sz="1000" b="1" dirty="0">
                <a:solidFill>
                  <a:srgbClr val="FFFFFF"/>
                </a:solidFill>
              </a:rPr>
              <a:t>10G/λ</a:t>
            </a:r>
          </a:p>
        </p:txBody>
      </p:sp>
      <p:sp>
        <p:nvSpPr>
          <p:cNvPr id="164" name="Rectangle 163">
            <a:extLst>
              <a:ext uri="{FF2B5EF4-FFF2-40B4-BE49-F238E27FC236}">
                <a16:creationId xmlns:a16="http://schemas.microsoft.com/office/drawing/2014/main" id="{6F5F832C-000E-4640-B76C-96946CA41DD5}"/>
              </a:ext>
            </a:extLst>
          </p:cNvPr>
          <p:cNvSpPr/>
          <p:nvPr/>
        </p:nvSpPr>
        <p:spPr bwMode="auto">
          <a:xfrm>
            <a:off x="7212964" y="3784738"/>
            <a:ext cx="778207" cy="2294759"/>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1000" b="1" dirty="0">
                <a:solidFill>
                  <a:srgbClr val="FFFFFF"/>
                </a:solidFill>
              </a:rPr>
              <a:t>WDM</a:t>
            </a:r>
          </a:p>
          <a:p>
            <a:pPr algn="ctr" eaLnBrk="0" fontAlgn="base" hangingPunct="0">
              <a:spcBef>
                <a:spcPct val="0"/>
              </a:spcBef>
              <a:spcAft>
                <a:spcPct val="0"/>
              </a:spcAft>
            </a:pPr>
            <a:endParaRPr lang="en-GB" sz="1000" b="1" dirty="0">
              <a:solidFill>
                <a:srgbClr val="FFFFFF"/>
              </a:solidFill>
            </a:endParaRPr>
          </a:p>
          <a:p>
            <a:pPr algn="ctr" eaLnBrk="0" fontAlgn="base" hangingPunct="0">
              <a:spcBef>
                <a:spcPct val="0"/>
              </a:spcBef>
              <a:spcAft>
                <a:spcPct val="0"/>
              </a:spcAft>
            </a:pPr>
            <a:r>
              <a:rPr lang="en-GB" sz="1000" b="1" dirty="0">
                <a:solidFill>
                  <a:srgbClr val="FFFFFF"/>
                </a:solidFill>
              </a:rPr>
              <a:t>10G/λ</a:t>
            </a:r>
          </a:p>
        </p:txBody>
      </p:sp>
      <p:sp>
        <p:nvSpPr>
          <p:cNvPr id="165" name="Rectangle 164">
            <a:extLst>
              <a:ext uri="{FF2B5EF4-FFF2-40B4-BE49-F238E27FC236}">
                <a16:creationId xmlns:a16="http://schemas.microsoft.com/office/drawing/2014/main" id="{7C00A2DE-6518-463C-A484-0CB0BBF78AEE}"/>
              </a:ext>
            </a:extLst>
          </p:cNvPr>
          <p:cNvSpPr/>
          <p:nvPr/>
        </p:nvSpPr>
        <p:spPr bwMode="auto">
          <a:xfrm>
            <a:off x="9016598" y="3784739"/>
            <a:ext cx="778207" cy="2294758"/>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1000" b="1" dirty="0">
                <a:solidFill>
                  <a:srgbClr val="FFFFFF"/>
                </a:solidFill>
              </a:rPr>
              <a:t>MSE</a:t>
            </a:r>
          </a:p>
        </p:txBody>
      </p:sp>
      <p:cxnSp>
        <p:nvCxnSpPr>
          <p:cNvPr id="166" name="Straight Arrow Connector 165">
            <a:extLst>
              <a:ext uri="{FF2B5EF4-FFF2-40B4-BE49-F238E27FC236}">
                <a16:creationId xmlns:a16="http://schemas.microsoft.com/office/drawing/2014/main" id="{A3CEA41D-B355-4E86-9DC1-0C70C9C4B7B4}"/>
              </a:ext>
            </a:extLst>
          </p:cNvPr>
          <p:cNvCxnSpPr>
            <a:stCxn id="160" idx="3"/>
            <a:endCxn id="162" idx="1"/>
          </p:cNvCxnSpPr>
          <p:nvPr/>
        </p:nvCxnSpPr>
        <p:spPr bwMode="auto">
          <a:xfrm flipV="1">
            <a:off x="3714523" y="4915205"/>
            <a:ext cx="387800" cy="17604"/>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7" name="Straight Arrow Connector 166">
            <a:extLst>
              <a:ext uri="{FF2B5EF4-FFF2-40B4-BE49-F238E27FC236}">
                <a16:creationId xmlns:a16="http://schemas.microsoft.com/office/drawing/2014/main" id="{61F4D61E-C0F7-423A-B4E7-E4689045DE55}"/>
              </a:ext>
            </a:extLst>
          </p:cNvPr>
          <p:cNvCxnSpPr>
            <a:stCxn id="161" idx="3"/>
          </p:cNvCxnSpPr>
          <p:nvPr/>
        </p:nvCxnSpPr>
        <p:spPr bwMode="auto">
          <a:xfrm>
            <a:off x="3714521" y="5837134"/>
            <a:ext cx="388455" cy="0"/>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8" name="Straight Arrow Connector 167">
            <a:extLst>
              <a:ext uri="{FF2B5EF4-FFF2-40B4-BE49-F238E27FC236}">
                <a16:creationId xmlns:a16="http://schemas.microsoft.com/office/drawing/2014/main" id="{0F15E871-17D2-4AAA-8705-53669248EB44}"/>
              </a:ext>
            </a:extLst>
          </p:cNvPr>
          <p:cNvCxnSpPr>
            <a:cxnSpLocks/>
            <a:stCxn id="162" idx="3"/>
            <a:endCxn id="184" idx="1"/>
          </p:cNvCxnSpPr>
          <p:nvPr/>
        </p:nvCxnSpPr>
        <p:spPr bwMode="auto">
          <a:xfrm flipV="1">
            <a:off x="4880530" y="4915204"/>
            <a:ext cx="284930" cy="1"/>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9" name="Straight Arrow Connector 168">
            <a:extLst>
              <a:ext uri="{FF2B5EF4-FFF2-40B4-BE49-F238E27FC236}">
                <a16:creationId xmlns:a16="http://schemas.microsoft.com/office/drawing/2014/main" id="{E5AAD878-27D7-425B-8E7B-4B133F0A3C24}"/>
              </a:ext>
            </a:extLst>
          </p:cNvPr>
          <p:cNvCxnSpPr>
            <a:cxnSpLocks/>
            <a:stCxn id="164" idx="3"/>
            <a:endCxn id="207" idx="1"/>
          </p:cNvCxnSpPr>
          <p:nvPr/>
        </p:nvCxnSpPr>
        <p:spPr bwMode="auto">
          <a:xfrm>
            <a:off x="7991171" y="4932118"/>
            <a:ext cx="300000" cy="1063"/>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70" name="Rectangle 169">
            <a:extLst>
              <a:ext uri="{FF2B5EF4-FFF2-40B4-BE49-F238E27FC236}">
                <a16:creationId xmlns:a16="http://schemas.microsoft.com/office/drawing/2014/main" id="{E502C2E6-D9EA-4EBB-B963-F3648CDF72B5}"/>
              </a:ext>
            </a:extLst>
          </p:cNvPr>
          <p:cNvSpPr/>
          <p:nvPr/>
        </p:nvSpPr>
        <p:spPr bwMode="auto">
          <a:xfrm>
            <a:off x="2890573" y="3563967"/>
            <a:ext cx="3960438" cy="2736304"/>
          </a:xfrm>
          <a:prstGeom prst="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1000">
              <a:solidFill>
                <a:srgbClr val="000000"/>
              </a:solidFill>
            </a:endParaRPr>
          </a:p>
        </p:txBody>
      </p:sp>
      <p:sp>
        <p:nvSpPr>
          <p:cNvPr id="171" name="Rectangle 170">
            <a:extLst>
              <a:ext uri="{FF2B5EF4-FFF2-40B4-BE49-F238E27FC236}">
                <a16:creationId xmlns:a16="http://schemas.microsoft.com/office/drawing/2014/main" id="{0642E1EB-D9B4-4E66-B5CF-B70DDF22A643}"/>
              </a:ext>
            </a:extLst>
          </p:cNvPr>
          <p:cNvSpPr/>
          <p:nvPr/>
        </p:nvSpPr>
        <p:spPr bwMode="auto">
          <a:xfrm>
            <a:off x="10927926" y="3565030"/>
            <a:ext cx="891637" cy="2736303"/>
          </a:xfrm>
          <a:prstGeom prst="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1000">
              <a:solidFill>
                <a:srgbClr val="000000"/>
              </a:solidFill>
            </a:endParaRPr>
          </a:p>
        </p:txBody>
      </p:sp>
      <p:sp>
        <p:nvSpPr>
          <p:cNvPr id="172" name="TextBox 171">
            <a:extLst>
              <a:ext uri="{FF2B5EF4-FFF2-40B4-BE49-F238E27FC236}">
                <a16:creationId xmlns:a16="http://schemas.microsoft.com/office/drawing/2014/main" id="{8EF39DA5-BAAC-49BB-BEA8-336D3BC6F1A9}"/>
              </a:ext>
            </a:extLst>
          </p:cNvPr>
          <p:cNvSpPr txBox="1"/>
          <p:nvPr/>
        </p:nvSpPr>
        <p:spPr>
          <a:xfrm>
            <a:off x="2984836" y="3270054"/>
            <a:ext cx="1309974" cy="276999"/>
          </a:xfrm>
          <a:prstGeom prst="rect">
            <a:avLst/>
          </a:prstGeom>
          <a:noFill/>
        </p:spPr>
        <p:txBody>
          <a:bodyPr wrap="none" rtlCol="0">
            <a:spAutoFit/>
          </a:bodyPr>
          <a:lstStyle/>
          <a:p>
            <a:r>
              <a:rPr lang="en-GB" sz="1200" dirty="0">
                <a:solidFill>
                  <a:srgbClr val="321E5A"/>
                </a:solidFill>
              </a:rPr>
              <a:t>Cell site (1000s)</a:t>
            </a:r>
          </a:p>
        </p:txBody>
      </p:sp>
      <p:sp>
        <p:nvSpPr>
          <p:cNvPr id="173" name="TextBox 172">
            <a:extLst>
              <a:ext uri="{FF2B5EF4-FFF2-40B4-BE49-F238E27FC236}">
                <a16:creationId xmlns:a16="http://schemas.microsoft.com/office/drawing/2014/main" id="{67417F33-D66F-42DE-8B82-CE9E4C47FFAD}"/>
              </a:ext>
            </a:extLst>
          </p:cNvPr>
          <p:cNvSpPr txBox="1"/>
          <p:nvPr/>
        </p:nvSpPr>
        <p:spPr>
          <a:xfrm>
            <a:off x="7092977" y="3286751"/>
            <a:ext cx="1024639" cy="276999"/>
          </a:xfrm>
          <a:prstGeom prst="rect">
            <a:avLst/>
          </a:prstGeom>
          <a:noFill/>
        </p:spPr>
        <p:txBody>
          <a:bodyPr wrap="none" rtlCol="0">
            <a:spAutoFit/>
          </a:bodyPr>
          <a:lstStyle/>
          <a:p>
            <a:r>
              <a:rPr lang="en-GB" sz="1200" dirty="0">
                <a:solidFill>
                  <a:srgbClr val="321E5A"/>
                </a:solidFill>
              </a:rPr>
              <a:t>Tier 1 (100s)</a:t>
            </a:r>
          </a:p>
        </p:txBody>
      </p:sp>
      <p:sp>
        <p:nvSpPr>
          <p:cNvPr id="174" name="Rectangle 173">
            <a:extLst>
              <a:ext uri="{FF2B5EF4-FFF2-40B4-BE49-F238E27FC236}">
                <a16:creationId xmlns:a16="http://schemas.microsoft.com/office/drawing/2014/main" id="{5CB81CCC-14D3-44B6-92BE-5CDD58CBED0D}"/>
              </a:ext>
            </a:extLst>
          </p:cNvPr>
          <p:cNvSpPr/>
          <p:nvPr/>
        </p:nvSpPr>
        <p:spPr bwMode="auto">
          <a:xfrm>
            <a:off x="11092654" y="3784740"/>
            <a:ext cx="582893" cy="57163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1000" b="1" dirty="0">
                <a:solidFill>
                  <a:srgbClr val="FFFFFF"/>
                </a:solidFill>
              </a:rPr>
              <a:t>PRTC</a:t>
            </a:r>
          </a:p>
        </p:txBody>
      </p:sp>
      <p:cxnSp>
        <p:nvCxnSpPr>
          <p:cNvPr id="175" name="Straight Arrow Connector 174">
            <a:extLst>
              <a:ext uri="{FF2B5EF4-FFF2-40B4-BE49-F238E27FC236}">
                <a16:creationId xmlns:a16="http://schemas.microsoft.com/office/drawing/2014/main" id="{579DE130-BD7E-452A-AF1A-A729B0CD76FF}"/>
              </a:ext>
            </a:extLst>
          </p:cNvPr>
          <p:cNvCxnSpPr>
            <a:endCxn id="174" idx="1"/>
          </p:cNvCxnSpPr>
          <p:nvPr/>
        </p:nvCxnSpPr>
        <p:spPr bwMode="auto">
          <a:xfrm>
            <a:off x="9794805" y="4070557"/>
            <a:ext cx="1297849" cy="0"/>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76" name="Rectangle 175">
            <a:extLst>
              <a:ext uri="{FF2B5EF4-FFF2-40B4-BE49-F238E27FC236}">
                <a16:creationId xmlns:a16="http://schemas.microsoft.com/office/drawing/2014/main" id="{1AF95EC8-CCD6-43EC-9858-24331B72FF09}"/>
              </a:ext>
            </a:extLst>
          </p:cNvPr>
          <p:cNvSpPr/>
          <p:nvPr/>
        </p:nvSpPr>
        <p:spPr bwMode="auto">
          <a:xfrm>
            <a:off x="10105253" y="5292476"/>
            <a:ext cx="562182" cy="544658"/>
          </a:xfrm>
          <a:prstGeom prst="rect">
            <a:avLst/>
          </a:prstGeom>
          <a:solidFill>
            <a:schemeClr val="bg1">
              <a:lumMod val="50000"/>
            </a:schemeClr>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1000" b="1" dirty="0">
                <a:solidFill>
                  <a:srgbClr val="FFFFFF"/>
                </a:solidFill>
              </a:rPr>
              <a:t>PRTC</a:t>
            </a:r>
          </a:p>
        </p:txBody>
      </p:sp>
      <p:cxnSp>
        <p:nvCxnSpPr>
          <p:cNvPr id="177" name="Straight Arrow Connector 176">
            <a:extLst>
              <a:ext uri="{FF2B5EF4-FFF2-40B4-BE49-F238E27FC236}">
                <a16:creationId xmlns:a16="http://schemas.microsoft.com/office/drawing/2014/main" id="{17820EC8-0D0B-4563-8F88-D8FABAAE8B7C}"/>
              </a:ext>
            </a:extLst>
          </p:cNvPr>
          <p:cNvCxnSpPr>
            <a:endCxn id="176" idx="1"/>
          </p:cNvCxnSpPr>
          <p:nvPr/>
        </p:nvCxnSpPr>
        <p:spPr bwMode="auto">
          <a:xfrm>
            <a:off x="9794805" y="5564805"/>
            <a:ext cx="310448" cy="0"/>
          </a:xfrm>
          <a:prstGeom prst="straightConnector1">
            <a:avLst/>
          </a:prstGeom>
          <a:solidFill>
            <a:schemeClr val="accent1"/>
          </a:solidFill>
          <a:ln w="9525" cap="flat" cmpd="sng" algn="ctr">
            <a:solidFill>
              <a:schemeClr val="tx1"/>
            </a:solidFill>
            <a:prstDash val="dash"/>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78" name="Rectangle 177">
            <a:extLst>
              <a:ext uri="{FF2B5EF4-FFF2-40B4-BE49-F238E27FC236}">
                <a16:creationId xmlns:a16="http://schemas.microsoft.com/office/drawing/2014/main" id="{FD284324-D475-40F3-ADBD-4D5F11572AFF}"/>
              </a:ext>
            </a:extLst>
          </p:cNvPr>
          <p:cNvSpPr/>
          <p:nvPr/>
        </p:nvSpPr>
        <p:spPr bwMode="auto">
          <a:xfrm>
            <a:off x="1824330" y="4573141"/>
            <a:ext cx="634193" cy="719335"/>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1000" b="1" dirty="0" err="1">
                <a:solidFill>
                  <a:srgbClr val="FFFFFF"/>
                </a:solidFill>
              </a:rPr>
              <a:t>mmW</a:t>
            </a:r>
            <a:endParaRPr lang="en-GB" sz="1000" b="1" dirty="0">
              <a:solidFill>
                <a:srgbClr val="FFFFFF"/>
              </a:solidFill>
            </a:endParaRPr>
          </a:p>
        </p:txBody>
      </p:sp>
      <p:sp>
        <p:nvSpPr>
          <p:cNvPr id="179" name="Rectangle 178">
            <a:extLst>
              <a:ext uri="{FF2B5EF4-FFF2-40B4-BE49-F238E27FC236}">
                <a16:creationId xmlns:a16="http://schemas.microsoft.com/office/drawing/2014/main" id="{9AA21897-3358-4C38-B0C6-B554492EB353}"/>
              </a:ext>
            </a:extLst>
          </p:cNvPr>
          <p:cNvSpPr/>
          <p:nvPr/>
        </p:nvSpPr>
        <p:spPr bwMode="auto">
          <a:xfrm>
            <a:off x="816218" y="4697560"/>
            <a:ext cx="634193" cy="450901"/>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1000" b="1" dirty="0">
                <a:solidFill>
                  <a:srgbClr val="FFFFFF"/>
                </a:solidFill>
              </a:rPr>
              <a:t>5G</a:t>
            </a:r>
          </a:p>
        </p:txBody>
      </p:sp>
      <p:cxnSp>
        <p:nvCxnSpPr>
          <p:cNvPr id="180" name="Straight Arrow Connector 179">
            <a:extLst>
              <a:ext uri="{FF2B5EF4-FFF2-40B4-BE49-F238E27FC236}">
                <a16:creationId xmlns:a16="http://schemas.microsoft.com/office/drawing/2014/main" id="{A4787ACF-DE29-4031-8E13-406F1A1973CF}"/>
              </a:ext>
            </a:extLst>
          </p:cNvPr>
          <p:cNvCxnSpPr>
            <a:stCxn id="178" idx="3"/>
            <a:endCxn id="160" idx="1"/>
          </p:cNvCxnSpPr>
          <p:nvPr/>
        </p:nvCxnSpPr>
        <p:spPr bwMode="auto">
          <a:xfrm>
            <a:off x="2458523" y="4932809"/>
            <a:ext cx="621807" cy="0"/>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1" name="Straight Arrow Connector 180">
            <a:extLst>
              <a:ext uri="{FF2B5EF4-FFF2-40B4-BE49-F238E27FC236}">
                <a16:creationId xmlns:a16="http://schemas.microsoft.com/office/drawing/2014/main" id="{AFCB2FDB-36AB-49F6-957E-D4B13CE46F36}"/>
              </a:ext>
            </a:extLst>
          </p:cNvPr>
          <p:cNvCxnSpPr>
            <a:stCxn id="179" idx="3"/>
          </p:cNvCxnSpPr>
          <p:nvPr/>
        </p:nvCxnSpPr>
        <p:spPr bwMode="auto">
          <a:xfrm>
            <a:off x="1450411" y="4923011"/>
            <a:ext cx="388455" cy="0"/>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82" name="Rectangle 181">
            <a:extLst>
              <a:ext uri="{FF2B5EF4-FFF2-40B4-BE49-F238E27FC236}">
                <a16:creationId xmlns:a16="http://schemas.microsoft.com/office/drawing/2014/main" id="{85BBA9CA-BA59-4729-B3C7-114242D18999}"/>
              </a:ext>
            </a:extLst>
          </p:cNvPr>
          <p:cNvSpPr/>
          <p:nvPr/>
        </p:nvSpPr>
        <p:spPr bwMode="auto">
          <a:xfrm>
            <a:off x="658322" y="3562642"/>
            <a:ext cx="2016225" cy="2736304"/>
          </a:xfrm>
          <a:prstGeom prst="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1000">
              <a:solidFill>
                <a:srgbClr val="000000"/>
              </a:solidFill>
            </a:endParaRPr>
          </a:p>
        </p:txBody>
      </p:sp>
      <p:sp>
        <p:nvSpPr>
          <p:cNvPr id="183" name="TextBox 182">
            <a:extLst>
              <a:ext uri="{FF2B5EF4-FFF2-40B4-BE49-F238E27FC236}">
                <a16:creationId xmlns:a16="http://schemas.microsoft.com/office/drawing/2014/main" id="{B0C700E3-1544-495C-B870-712CA1E43C74}"/>
              </a:ext>
            </a:extLst>
          </p:cNvPr>
          <p:cNvSpPr txBox="1"/>
          <p:nvPr/>
        </p:nvSpPr>
        <p:spPr>
          <a:xfrm>
            <a:off x="2229713" y="2284926"/>
            <a:ext cx="2315634" cy="276999"/>
          </a:xfrm>
          <a:prstGeom prst="rect">
            <a:avLst/>
          </a:prstGeom>
          <a:noFill/>
        </p:spPr>
        <p:txBody>
          <a:bodyPr wrap="none" rtlCol="0">
            <a:spAutoFit/>
          </a:bodyPr>
          <a:lstStyle/>
          <a:p>
            <a:r>
              <a:rPr lang="en-GB" sz="1200" dirty="0">
                <a:solidFill>
                  <a:srgbClr val="321E5A"/>
                </a:solidFill>
              </a:rPr>
              <a:t>Telecom Boundary Clock, T-BC</a:t>
            </a:r>
          </a:p>
        </p:txBody>
      </p:sp>
      <p:sp>
        <p:nvSpPr>
          <p:cNvPr id="184" name="Rectangle 183">
            <a:extLst>
              <a:ext uri="{FF2B5EF4-FFF2-40B4-BE49-F238E27FC236}">
                <a16:creationId xmlns:a16="http://schemas.microsoft.com/office/drawing/2014/main" id="{065EA3F4-F9DE-4B89-9C51-3C7B368F9A9D}"/>
              </a:ext>
            </a:extLst>
          </p:cNvPr>
          <p:cNvSpPr/>
          <p:nvPr/>
        </p:nvSpPr>
        <p:spPr bwMode="auto">
          <a:xfrm>
            <a:off x="5165460" y="4555164"/>
            <a:ext cx="479335" cy="720079"/>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1000" b="1" dirty="0">
                <a:solidFill>
                  <a:srgbClr val="FFFFFF"/>
                </a:solidFill>
              </a:rPr>
              <a:t>NTE</a:t>
            </a:r>
          </a:p>
        </p:txBody>
      </p:sp>
      <p:cxnSp>
        <p:nvCxnSpPr>
          <p:cNvPr id="185" name="Straight Arrow Connector 184">
            <a:extLst>
              <a:ext uri="{FF2B5EF4-FFF2-40B4-BE49-F238E27FC236}">
                <a16:creationId xmlns:a16="http://schemas.microsoft.com/office/drawing/2014/main" id="{D103651B-B4C4-4DA0-AA52-F14C1CB87365}"/>
              </a:ext>
            </a:extLst>
          </p:cNvPr>
          <p:cNvCxnSpPr>
            <a:cxnSpLocks/>
            <a:stCxn id="184" idx="3"/>
            <a:endCxn id="163" idx="1"/>
          </p:cNvCxnSpPr>
          <p:nvPr/>
        </p:nvCxnSpPr>
        <p:spPr bwMode="auto">
          <a:xfrm>
            <a:off x="5644795" y="4915204"/>
            <a:ext cx="243846" cy="7795"/>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86" name="Rectangle 185">
            <a:extLst>
              <a:ext uri="{FF2B5EF4-FFF2-40B4-BE49-F238E27FC236}">
                <a16:creationId xmlns:a16="http://schemas.microsoft.com/office/drawing/2014/main" id="{E3B544D9-788E-494E-933D-8AAD2FDEB4B2}"/>
              </a:ext>
            </a:extLst>
          </p:cNvPr>
          <p:cNvSpPr/>
          <p:nvPr/>
        </p:nvSpPr>
        <p:spPr bwMode="auto">
          <a:xfrm>
            <a:off x="7092977" y="3565030"/>
            <a:ext cx="3623821" cy="2736303"/>
          </a:xfrm>
          <a:prstGeom prst="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1000">
              <a:solidFill>
                <a:srgbClr val="000000"/>
              </a:solidFill>
            </a:endParaRPr>
          </a:p>
        </p:txBody>
      </p:sp>
      <p:sp>
        <p:nvSpPr>
          <p:cNvPr id="187" name="TextBox 186">
            <a:extLst>
              <a:ext uri="{FF2B5EF4-FFF2-40B4-BE49-F238E27FC236}">
                <a16:creationId xmlns:a16="http://schemas.microsoft.com/office/drawing/2014/main" id="{70C12168-C6FC-4DCC-BC39-58D6C0C087B3}"/>
              </a:ext>
            </a:extLst>
          </p:cNvPr>
          <p:cNvSpPr txBox="1"/>
          <p:nvPr/>
        </p:nvSpPr>
        <p:spPr>
          <a:xfrm>
            <a:off x="10927926" y="3270053"/>
            <a:ext cx="1010213" cy="276999"/>
          </a:xfrm>
          <a:prstGeom prst="rect">
            <a:avLst/>
          </a:prstGeom>
          <a:noFill/>
        </p:spPr>
        <p:txBody>
          <a:bodyPr wrap="none" rtlCol="0">
            <a:spAutoFit/>
          </a:bodyPr>
          <a:lstStyle/>
          <a:p>
            <a:r>
              <a:rPr lang="en-GB" sz="1200" dirty="0">
                <a:solidFill>
                  <a:srgbClr val="321E5A"/>
                </a:solidFill>
              </a:rPr>
              <a:t>Metro (10s)</a:t>
            </a:r>
          </a:p>
        </p:txBody>
      </p:sp>
      <p:grpSp>
        <p:nvGrpSpPr>
          <p:cNvPr id="188" name="Group 187">
            <a:extLst>
              <a:ext uri="{FF2B5EF4-FFF2-40B4-BE49-F238E27FC236}">
                <a16:creationId xmlns:a16="http://schemas.microsoft.com/office/drawing/2014/main" id="{9FB6CABF-38DD-4FFB-994A-018013DB5013}"/>
              </a:ext>
            </a:extLst>
          </p:cNvPr>
          <p:cNvGrpSpPr/>
          <p:nvPr/>
        </p:nvGrpSpPr>
        <p:grpSpPr>
          <a:xfrm>
            <a:off x="9041695" y="4807167"/>
            <a:ext cx="257588" cy="252028"/>
            <a:chOff x="7725561" y="1044005"/>
            <a:chExt cx="515176" cy="504056"/>
          </a:xfrm>
        </p:grpSpPr>
        <p:sp>
          <p:nvSpPr>
            <p:cNvPr id="189" name="Oval 188">
              <a:extLst>
                <a:ext uri="{FF2B5EF4-FFF2-40B4-BE49-F238E27FC236}">
                  <a16:creationId xmlns:a16="http://schemas.microsoft.com/office/drawing/2014/main" id="{DA570878-FBC5-4217-8B37-E07B88605717}"/>
                </a:ext>
              </a:extLst>
            </p:cNvPr>
            <p:cNvSpPr/>
            <p:nvPr/>
          </p:nvSpPr>
          <p:spPr bwMode="auto">
            <a:xfrm>
              <a:off x="7725561" y="1044005"/>
              <a:ext cx="515176" cy="50405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cxnSp>
          <p:nvCxnSpPr>
            <p:cNvPr id="190" name="Straight Arrow Connector 189">
              <a:extLst>
                <a:ext uri="{FF2B5EF4-FFF2-40B4-BE49-F238E27FC236}">
                  <a16:creationId xmlns:a16="http://schemas.microsoft.com/office/drawing/2014/main" id="{D2A748BF-ECAA-4D25-92CA-BADCDBEC5F22}"/>
                </a:ext>
              </a:extLst>
            </p:cNvPr>
            <p:cNvCxnSpPr>
              <a:endCxn id="189" idx="0"/>
            </p:cNvCxnSpPr>
            <p:nvPr/>
          </p:nvCxnSpPr>
          <p:spPr bwMode="auto">
            <a:xfrm flipV="1">
              <a:off x="7983149" y="1044005"/>
              <a:ext cx="0" cy="252028"/>
            </a:xfrm>
            <a:prstGeom prst="straightConnector1">
              <a:avLst/>
            </a:prstGeom>
            <a:solidFill>
              <a:schemeClr val="accent1"/>
            </a:solidFill>
            <a:ln w="254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191" name="Group 190">
            <a:extLst>
              <a:ext uri="{FF2B5EF4-FFF2-40B4-BE49-F238E27FC236}">
                <a16:creationId xmlns:a16="http://schemas.microsoft.com/office/drawing/2014/main" id="{90C626DA-291C-4BA2-B48C-866216B643C8}"/>
              </a:ext>
            </a:extLst>
          </p:cNvPr>
          <p:cNvGrpSpPr/>
          <p:nvPr/>
        </p:nvGrpSpPr>
        <p:grpSpPr>
          <a:xfrm>
            <a:off x="3445679" y="5711120"/>
            <a:ext cx="268844" cy="252028"/>
            <a:chOff x="8818518" y="1170019"/>
            <a:chExt cx="515176" cy="504056"/>
          </a:xfrm>
        </p:grpSpPr>
        <p:sp>
          <p:nvSpPr>
            <p:cNvPr id="192" name="Oval 191">
              <a:extLst>
                <a:ext uri="{FF2B5EF4-FFF2-40B4-BE49-F238E27FC236}">
                  <a16:creationId xmlns:a16="http://schemas.microsoft.com/office/drawing/2014/main" id="{81593221-0981-459E-B225-86DBC0FCE1C6}"/>
                </a:ext>
              </a:extLst>
            </p:cNvPr>
            <p:cNvSpPr/>
            <p:nvPr/>
          </p:nvSpPr>
          <p:spPr bwMode="auto">
            <a:xfrm>
              <a:off x="8818518" y="1170019"/>
              <a:ext cx="515176" cy="504056"/>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cxnSp>
          <p:nvCxnSpPr>
            <p:cNvPr id="193" name="Straight Arrow Connector 192">
              <a:extLst>
                <a:ext uri="{FF2B5EF4-FFF2-40B4-BE49-F238E27FC236}">
                  <a16:creationId xmlns:a16="http://schemas.microsoft.com/office/drawing/2014/main" id="{9BB9D5AF-2EE6-40CC-9C21-1B36D59E2286}"/>
                </a:ext>
              </a:extLst>
            </p:cNvPr>
            <p:cNvCxnSpPr>
              <a:endCxn id="192" idx="0"/>
            </p:cNvCxnSpPr>
            <p:nvPr/>
          </p:nvCxnSpPr>
          <p:spPr bwMode="auto">
            <a:xfrm flipV="1">
              <a:off x="9076106" y="1170019"/>
              <a:ext cx="0" cy="252028"/>
            </a:xfrm>
            <a:prstGeom prst="straightConnector1">
              <a:avLst/>
            </a:prstGeom>
            <a:solidFill>
              <a:schemeClr val="accent1"/>
            </a:solidFill>
            <a:ln w="254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194" name="Straight Arrow Connector 193">
            <a:extLst>
              <a:ext uri="{FF2B5EF4-FFF2-40B4-BE49-F238E27FC236}">
                <a16:creationId xmlns:a16="http://schemas.microsoft.com/office/drawing/2014/main" id="{395CA4B8-0274-483E-8AE9-AA664DD1BBDB}"/>
              </a:ext>
            </a:extLst>
          </p:cNvPr>
          <p:cNvCxnSpPr/>
          <p:nvPr/>
        </p:nvCxnSpPr>
        <p:spPr bwMode="auto">
          <a:xfrm flipV="1">
            <a:off x="10252190" y="2520169"/>
            <a:ext cx="0" cy="252028"/>
          </a:xfrm>
          <a:prstGeom prst="straightConnector1">
            <a:avLst/>
          </a:prstGeom>
          <a:solidFill>
            <a:schemeClr val="accent1"/>
          </a:solidFill>
          <a:ln w="254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95" name="Group 194">
            <a:extLst>
              <a:ext uri="{FF2B5EF4-FFF2-40B4-BE49-F238E27FC236}">
                <a16:creationId xmlns:a16="http://schemas.microsoft.com/office/drawing/2014/main" id="{55265502-A144-4791-8B54-AF6635B34152}"/>
              </a:ext>
            </a:extLst>
          </p:cNvPr>
          <p:cNvGrpSpPr/>
          <p:nvPr/>
        </p:nvGrpSpPr>
        <p:grpSpPr>
          <a:xfrm>
            <a:off x="5147540" y="4789191"/>
            <a:ext cx="257588" cy="252028"/>
            <a:chOff x="7725561" y="1044005"/>
            <a:chExt cx="515176" cy="504056"/>
          </a:xfrm>
        </p:grpSpPr>
        <p:sp>
          <p:nvSpPr>
            <p:cNvPr id="196" name="Oval 195">
              <a:extLst>
                <a:ext uri="{FF2B5EF4-FFF2-40B4-BE49-F238E27FC236}">
                  <a16:creationId xmlns:a16="http://schemas.microsoft.com/office/drawing/2014/main" id="{B11EB69E-D4A9-4B4A-9CDD-141C054DC5E9}"/>
                </a:ext>
              </a:extLst>
            </p:cNvPr>
            <p:cNvSpPr/>
            <p:nvPr/>
          </p:nvSpPr>
          <p:spPr bwMode="auto">
            <a:xfrm>
              <a:off x="7725561" y="1044005"/>
              <a:ext cx="515176" cy="50405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cxnSp>
          <p:nvCxnSpPr>
            <p:cNvPr id="197" name="Straight Arrow Connector 196">
              <a:extLst>
                <a:ext uri="{FF2B5EF4-FFF2-40B4-BE49-F238E27FC236}">
                  <a16:creationId xmlns:a16="http://schemas.microsoft.com/office/drawing/2014/main" id="{51B80C4B-3383-48CC-88AE-D5773001271F}"/>
                </a:ext>
              </a:extLst>
            </p:cNvPr>
            <p:cNvCxnSpPr>
              <a:endCxn id="196" idx="0"/>
            </p:cNvCxnSpPr>
            <p:nvPr/>
          </p:nvCxnSpPr>
          <p:spPr bwMode="auto">
            <a:xfrm flipV="1">
              <a:off x="7983149" y="1044005"/>
              <a:ext cx="0" cy="252028"/>
            </a:xfrm>
            <a:prstGeom prst="straightConnector1">
              <a:avLst/>
            </a:prstGeom>
            <a:solidFill>
              <a:schemeClr val="accent1"/>
            </a:solidFill>
            <a:ln w="254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198" name="Group 197">
            <a:extLst>
              <a:ext uri="{FF2B5EF4-FFF2-40B4-BE49-F238E27FC236}">
                <a16:creationId xmlns:a16="http://schemas.microsoft.com/office/drawing/2014/main" id="{7C5DA839-6AE7-437C-BD6B-EA8037238531}"/>
              </a:ext>
            </a:extLst>
          </p:cNvPr>
          <p:cNvGrpSpPr/>
          <p:nvPr/>
        </p:nvGrpSpPr>
        <p:grpSpPr>
          <a:xfrm>
            <a:off x="4102976" y="4797807"/>
            <a:ext cx="257588" cy="252028"/>
            <a:chOff x="7725561" y="1044005"/>
            <a:chExt cx="515176" cy="504056"/>
          </a:xfrm>
        </p:grpSpPr>
        <p:sp>
          <p:nvSpPr>
            <p:cNvPr id="199" name="Oval 198">
              <a:extLst>
                <a:ext uri="{FF2B5EF4-FFF2-40B4-BE49-F238E27FC236}">
                  <a16:creationId xmlns:a16="http://schemas.microsoft.com/office/drawing/2014/main" id="{FA867DCF-28A9-4B4D-8143-E9AAC3914F92}"/>
                </a:ext>
              </a:extLst>
            </p:cNvPr>
            <p:cNvSpPr/>
            <p:nvPr/>
          </p:nvSpPr>
          <p:spPr bwMode="auto">
            <a:xfrm>
              <a:off x="7725561" y="1044005"/>
              <a:ext cx="515176" cy="50405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cxnSp>
          <p:nvCxnSpPr>
            <p:cNvPr id="200" name="Straight Arrow Connector 199">
              <a:extLst>
                <a:ext uri="{FF2B5EF4-FFF2-40B4-BE49-F238E27FC236}">
                  <a16:creationId xmlns:a16="http://schemas.microsoft.com/office/drawing/2014/main" id="{1B5020E1-4D76-4803-9358-F5838E2B649D}"/>
                </a:ext>
              </a:extLst>
            </p:cNvPr>
            <p:cNvCxnSpPr>
              <a:endCxn id="199" idx="0"/>
            </p:cNvCxnSpPr>
            <p:nvPr/>
          </p:nvCxnSpPr>
          <p:spPr bwMode="auto">
            <a:xfrm flipV="1">
              <a:off x="7983149" y="1044005"/>
              <a:ext cx="0" cy="252028"/>
            </a:xfrm>
            <a:prstGeom prst="straightConnector1">
              <a:avLst/>
            </a:prstGeom>
            <a:solidFill>
              <a:schemeClr val="accent1"/>
            </a:solidFill>
            <a:ln w="254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201" name="Group 200">
            <a:extLst>
              <a:ext uri="{FF2B5EF4-FFF2-40B4-BE49-F238E27FC236}">
                <a16:creationId xmlns:a16="http://schemas.microsoft.com/office/drawing/2014/main" id="{FE016022-5EF3-44E8-BF47-F039733F7F3F}"/>
              </a:ext>
            </a:extLst>
          </p:cNvPr>
          <p:cNvGrpSpPr/>
          <p:nvPr/>
        </p:nvGrpSpPr>
        <p:grpSpPr>
          <a:xfrm>
            <a:off x="4086853" y="5711119"/>
            <a:ext cx="257588" cy="252028"/>
            <a:chOff x="7725561" y="1044005"/>
            <a:chExt cx="515176" cy="504056"/>
          </a:xfrm>
        </p:grpSpPr>
        <p:sp>
          <p:nvSpPr>
            <p:cNvPr id="202" name="Oval 201">
              <a:extLst>
                <a:ext uri="{FF2B5EF4-FFF2-40B4-BE49-F238E27FC236}">
                  <a16:creationId xmlns:a16="http://schemas.microsoft.com/office/drawing/2014/main" id="{AF9E5856-8943-4E53-A7B9-E1473FBB37B1}"/>
                </a:ext>
              </a:extLst>
            </p:cNvPr>
            <p:cNvSpPr/>
            <p:nvPr/>
          </p:nvSpPr>
          <p:spPr bwMode="auto">
            <a:xfrm>
              <a:off x="7725561" y="1044005"/>
              <a:ext cx="515176" cy="50405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cxnSp>
          <p:nvCxnSpPr>
            <p:cNvPr id="203" name="Straight Arrow Connector 202">
              <a:extLst>
                <a:ext uri="{FF2B5EF4-FFF2-40B4-BE49-F238E27FC236}">
                  <a16:creationId xmlns:a16="http://schemas.microsoft.com/office/drawing/2014/main" id="{5BEB3EA8-541F-48EA-AE8D-A99E23F8D047}"/>
                </a:ext>
              </a:extLst>
            </p:cNvPr>
            <p:cNvCxnSpPr>
              <a:endCxn id="202" idx="0"/>
            </p:cNvCxnSpPr>
            <p:nvPr/>
          </p:nvCxnSpPr>
          <p:spPr bwMode="auto">
            <a:xfrm flipV="1">
              <a:off x="7983149" y="1044005"/>
              <a:ext cx="0" cy="252028"/>
            </a:xfrm>
            <a:prstGeom prst="straightConnector1">
              <a:avLst/>
            </a:prstGeom>
            <a:solidFill>
              <a:schemeClr val="accent1"/>
            </a:solidFill>
            <a:ln w="254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204" name="Group 203">
            <a:extLst>
              <a:ext uri="{FF2B5EF4-FFF2-40B4-BE49-F238E27FC236}">
                <a16:creationId xmlns:a16="http://schemas.microsoft.com/office/drawing/2014/main" id="{28CFDE3E-012A-4F15-A07F-F47D574DA655}"/>
              </a:ext>
            </a:extLst>
          </p:cNvPr>
          <p:cNvGrpSpPr/>
          <p:nvPr/>
        </p:nvGrpSpPr>
        <p:grpSpPr>
          <a:xfrm>
            <a:off x="1840895" y="4797807"/>
            <a:ext cx="257588" cy="252028"/>
            <a:chOff x="7725561" y="1044005"/>
            <a:chExt cx="515176" cy="504056"/>
          </a:xfrm>
        </p:grpSpPr>
        <p:sp>
          <p:nvSpPr>
            <p:cNvPr id="205" name="Oval 204">
              <a:extLst>
                <a:ext uri="{FF2B5EF4-FFF2-40B4-BE49-F238E27FC236}">
                  <a16:creationId xmlns:a16="http://schemas.microsoft.com/office/drawing/2014/main" id="{AEB68932-B4B3-4AFD-A9DF-C43B9F2703F6}"/>
                </a:ext>
              </a:extLst>
            </p:cNvPr>
            <p:cNvSpPr/>
            <p:nvPr/>
          </p:nvSpPr>
          <p:spPr bwMode="auto">
            <a:xfrm>
              <a:off x="7725561" y="1044005"/>
              <a:ext cx="515176" cy="50405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cxnSp>
          <p:nvCxnSpPr>
            <p:cNvPr id="206" name="Straight Arrow Connector 205">
              <a:extLst>
                <a:ext uri="{FF2B5EF4-FFF2-40B4-BE49-F238E27FC236}">
                  <a16:creationId xmlns:a16="http://schemas.microsoft.com/office/drawing/2014/main" id="{980C468C-0F39-47E5-A3F6-9DF015BACE61}"/>
                </a:ext>
              </a:extLst>
            </p:cNvPr>
            <p:cNvCxnSpPr>
              <a:endCxn id="205" idx="0"/>
            </p:cNvCxnSpPr>
            <p:nvPr/>
          </p:nvCxnSpPr>
          <p:spPr bwMode="auto">
            <a:xfrm flipV="1">
              <a:off x="7983149" y="1044005"/>
              <a:ext cx="0" cy="252028"/>
            </a:xfrm>
            <a:prstGeom prst="straightConnector1">
              <a:avLst/>
            </a:prstGeom>
            <a:solidFill>
              <a:schemeClr val="accent1"/>
            </a:solidFill>
            <a:ln w="254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207" name="Rectangle 206">
            <a:extLst>
              <a:ext uri="{FF2B5EF4-FFF2-40B4-BE49-F238E27FC236}">
                <a16:creationId xmlns:a16="http://schemas.microsoft.com/office/drawing/2014/main" id="{E56B5A07-8DC5-4F49-AEC8-554BDB28A33F}"/>
              </a:ext>
            </a:extLst>
          </p:cNvPr>
          <p:cNvSpPr/>
          <p:nvPr/>
        </p:nvSpPr>
        <p:spPr bwMode="auto">
          <a:xfrm>
            <a:off x="8291171" y="4573141"/>
            <a:ext cx="495007" cy="720079"/>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1000" b="1" dirty="0">
                <a:solidFill>
                  <a:srgbClr val="FFFFFF"/>
                </a:solidFill>
              </a:rPr>
              <a:t>NTE</a:t>
            </a:r>
          </a:p>
        </p:txBody>
      </p:sp>
      <p:cxnSp>
        <p:nvCxnSpPr>
          <p:cNvPr id="208" name="Straight Arrow Connector 207">
            <a:extLst>
              <a:ext uri="{FF2B5EF4-FFF2-40B4-BE49-F238E27FC236}">
                <a16:creationId xmlns:a16="http://schemas.microsoft.com/office/drawing/2014/main" id="{784F1425-9D6A-44EE-B870-E947931EB81F}"/>
              </a:ext>
            </a:extLst>
          </p:cNvPr>
          <p:cNvCxnSpPr>
            <a:cxnSpLocks/>
            <a:stCxn id="207" idx="3"/>
            <a:endCxn id="165" idx="1"/>
          </p:cNvCxnSpPr>
          <p:nvPr/>
        </p:nvCxnSpPr>
        <p:spPr bwMode="auto">
          <a:xfrm flipV="1">
            <a:off x="8786178" y="4932118"/>
            <a:ext cx="230420" cy="1063"/>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209" name="Group 208">
            <a:extLst>
              <a:ext uri="{FF2B5EF4-FFF2-40B4-BE49-F238E27FC236}">
                <a16:creationId xmlns:a16="http://schemas.microsoft.com/office/drawing/2014/main" id="{C4493258-8590-48C3-B63A-1E2E656B7618}"/>
              </a:ext>
            </a:extLst>
          </p:cNvPr>
          <p:cNvGrpSpPr/>
          <p:nvPr/>
        </p:nvGrpSpPr>
        <p:grpSpPr>
          <a:xfrm>
            <a:off x="1954467" y="2628181"/>
            <a:ext cx="268844" cy="252028"/>
            <a:chOff x="8818518" y="1170019"/>
            <a:chExt cx="515176" cy="504056"/>
          </a:xfrm>
        </p:grpSpPr>
        <p:sp>
          <p:nvSpPr>
            <p:cNvPr id="210" name="Oval 209">
              <a:extLst>
                <a:ext uri="{FF2B5EF4-FFF2-40B4-BE49-F238E27FC236}">
                  <a16:creationId xmlns:a16="http://schemas.microsoft.com/office/drawing/2014/main" id="{6D41BFA1-61BC-45A6-B590-73F3501DB43D}"/>
                </a:ext>
              </a:extLst>
            </p:cNvPr>
            <p:cNvSpPr/>
            <p:nvPr/>
          </p:nvSpPr>
          <p:spPr bwMode="auto">
            <a:xfrm>
              <a:off x="8818518" y="1170019"/>
              <a:ext cx="515176" cy="504056"/>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cxnSp>
          <p:nvCxnSpPr>
            <p:cNvPr id="211" name="Straight Arrow Connector 210">
              <a:extLst>
                <a:ext uri="{FF2B5EF4-FFF2-40B4-BE49-F238E27FC236}">
                  <a16:creationId xmlns:a16="http://schemas.microsoft.com/office/drawing/2014/main" id="{B2DC438A-74C0-4A10-894B-19D2E1825A22}"/>
                </a:ext>
              </a:extLst>
            </p:cNvPr>
            <p:cNvCxnSpPr>
              <a:endCxn id="210" idx="0"/>
            </p:cNvCxnSpPr>
            <p:nvPr/>
          </p:nvCxnSpPr>
          <p:spPr bwMode="auto">
            <a:xfrm flipV="1">
              <a:off x="9076106" y="1170019"/>
              <a:ext cx="0" cy="252028"/>
            </a:xfrm>
            <a:prstGeom prst="straightConnector1">
              <a:avLst/>
            </a:prstGeom>
            <a:solidFill>
              <a:schemeClr val="accent1"/>
            </a:solidFill>
            <a:ln w="254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212" name="Cloud 211">
            <a:extLst>
              <a:ext uri="{FF2B5EF4-FFF2-40B4-BE49-F238E27FC236}">
                <a16:creationId xmlns:a16="http://schemas.microsoft.com/office/drawing/2014/main" id="{20B0CE73-42B6-4AB4-8859-2783408D7395}"/>
              </a:ext>
            </a:extLst>
          </p:cNvPr>
          <p:cNvSpPr/>
          <p:nvPr/>
        </p:nvSpPr>
        <p:spPr bwMode="auto">
          <a:xfrm>
            <a:off x="9794805" y="2741455"/>
            <a:ext cx="1692395" cy="574066"/>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000" dirty="0">
                <a:solidFill>
                  <a:schemeClr val="bg1"/>
                </a:solidFill>
                <a:latin typeface="Arial" charset="0"/>
                <a:ea typeface="ＭＳ Ｐゴシック" charset="0"/>
                <a:cs typeface="ＭＳ Ｐゴシック" charset="0"/>
              </a:rPr>
              <a:t>Synchronisation Platform</a:t>
            </a:r>
            <a:endParaRPr kumimoji="0" lang="en-GB" sz="1000" b="0" i="0" u="none" strike="noStrike" cap="none" normalizeH="0" baseline="0" dirty="0">
              <a:ln>
                <a:noFill/>
              </a:ln>
              <a:solidFill>
                <a:schemeClr val="bg1"/>
              </a:solidFill>
              <a:effectLst/>
              <a:latin typeface="Arial" charset="0"/>
              <a:ea typeface="ＭＳ Ｐゴシック" charset="0"/>
              <a:cs typeface="ＭＳ Ｐゴシック" charset="0"/>
            </a:endParaRPr>
          </a:p>
        </p:txBody>
      </p:sp>
      <p:cxnSp>
        <p:nvCxnSpPr>
          <p:cNvPr id="213" name="Straight Arrow Connector 212">
            <a:extLst>
              <a:ext uri="{FF2B5EF4-FFF2-40B4-BE49-F238E27FC236}">
                <a16:creationId xmlns:a16="http://schemas.microsoft.com/office/drawing/2014/main" id="{CAB81287-81B4-4B0A-B271-C175A642BF2C}"/>
              </a:ext>
            </a:extLst>
          </p:cNvPr>
          <p:cNvCxnSpPr>
            <a:endCxn id="212" idx="1"/>
          </p:cNvCxnSpPr>
          <p:nvPr/>
        </p:nvCxnSpPr>
        <p:spPr bwMode="auto">
          <a:xfrm flipV="1">
            <a:off x="10386344" y="3314910"/>
            <a:ext cx="254659" cy="1977566"/>
          </a:xfrm>
          <a:prstGeom prst="straightConnector1">
            <a:avLst/>
          </a:prstGeom>
          <a:solidFill>
            <a:schemeClr val="accent1"/>
          </a:solidFill>
          <a:ln w="9525" cap="flat" cmpd="sng" algn="ctr">
            <a:solidFill>
              <a:schemeClr val="tx1"/>
            </a:solidFill>
            <a:prstDash val="solid"/>
            <a:round/>
            <a:headEnd type="arrow"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4" name="Straight Arrow Connector 213">
            <a:extLst>
              <a:ext uri="{FF2B5EF4-FFF2-40B4-BE49-F238E27FC236}">
                <a16:creationId xmlns:a16="http://schemas.microsoft.com/office/drawing/2014/main" id="{A662BB0C-6B13-4073-9C23-AAE77E30B475}"/>
              </a:ext>
            </a:extLst>
          </p:cNvPr>
          <p:cNvCxnSpPr>
            <a:endCxn id="212" idx="1"/>
          </p:cNvCxnSpPr>
          <p:nvPr/>
        </p:nvCxnSpPr>
        <p:spPr bwMode="auto">
          <a:xfrm flipH="1" flipV="1">
            <a:off x="10641003" y="3314910"/>
            <a:ext cx="743098" cy="469830"/>
          </a:xfrm>
          <a:prstGeom prst="straightConnector1">
            <a:avLst/>
          </a:prstGeom>
          <a:solidFill>
            <a:schemeClr val="accent1"/>
          </a:solidFill>
          <a:ln w="9525" cap="flat" cmpd="sng" algn="ctr">
            <a:solidFill>
              <a:schemeClr val="tx1"/>
            </a:solidFill>
            <a:prstDash val="solid"/>
            <a:round/>
            <a:headEnd type="arrow"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215" name="Group 214">
            <a:extLst>
              <a:ext uri="{FF2B5EF4-FFF2-40B4-BE49-F238E27FC236}">
                <a16:creationId xmlns:a16="http://schemas.microsoft.com/office/drawing/2014/main" id="{0E19150D-849C-44C3-8864-9B63F05F0F7A}"/>
              </a:ext>
            </a:extLst>
          </p:cNvPr>
          <p:cNvGrpSpPr/>
          <p:nvPr/>
        </p:nvGrpSpPr>
        <p:grpSpPr>
          <a:xfrm>
            <a:off x="1954467" y="2268141"/>
            <a:ext cx="257588" cy="252028"/>
            <a:chOff x="7725561" y="1044005"/>
            <a:chExt cx="515176" cy="504056"/>
          </a:xfrm>
        </p:grpSpPr>
        <p:sp>
          <p:nvSpPr>
            <p:cNvPr id="216" name="Oval 215">
              <a:extLst>
                <a:ext uri="{FF2B5EF4-FFF2-40B4-BE49-F238E27FC236}">
                  <a16:creationId xmlns:a16="http://schemas.microsoft.com/office/drawing/2014/main" id="{DFB75BE1-47BF-496D-AF4F-0B418DA72E30}"/>
                </a:ext>
              </a:extLst>
            </p:cNvPr>
            <p:cNvSpPr/>
            <p:nvPr/>
          </p:nvSpPr>
          <p:spPr bwMode="auto">
            <a:xfrm>
              <a:off x="7725561" y="1044005"/>
              <a:ext cx="515176" cy="50405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cxnSp>
          <p:nvCxnSpPr>
            <p:cNvPr id="217" name="Straight Arrow Connector 216">
              <a:extLst>
                <a:ext uri="{FF2B5EF4-FFF2-40B4-BE49-F238E27FC236}">
                  <a16:creationId xmlns:a16="http://schemas.microsoft.com/office/drawing/2014/main" id="{D3053CC0-4FB1-46FF-B5BE-19DD7A2855B1}"/>
                </a:ext>
              </a:extLst>
            </p:cNvPr>
            <p:cNvCxnSpPr>
              <a:endCxn id="216" idx="0"/>
            </p:cNvCxnSpPr>
            <p:nvPr/>
          </p:nvCxnSpPr>
          <p:spPr bwMode="auto">
            <a:xfrm flipV="1">
              <a:off x="7983149" y="1044005"/>
              <a:ext cx="0" cy="252028"/>
            </a:xfrm>
            <a:prstGeom prst="straightConnector1">
              <a:avLst/>
            </a:prstGeom>
            <a:solidFill>
              <a:schemeClr val="accent1"/>
            </a:solidFill>
            <a:ln w="254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218" name="TextBox 217">
            <a:extLst>
              <a:ext uri="{FF2B5EF4-FFF2-40B4-BE49-F238E27FC236}">
                <a16:creationId xmlns:a16="http://schemas.microsoft.com/office/drawing/2014/main" id="{EC22EE43-FA50-4562-923E-0A625FD3D9F8}"/>
              </a:ext>
            </a:extLst>
          </p:cNvPr>
          <p:cNvSpPr txBox="1"/>
          <p:nvPr/>
        </p:nvSpPr>
        <p:spPr>
          <a:xfrm>
            <a:off x="2242499" y="2600805"/>
            <a:ext cx="2513958" cy="276999"/>
          </a:xfrm>
          <a:prstGeom prst="rect">
            <a:avLst/>
          </a:prstGeom>
          <a:noFill/>
        </p:spPr>
        <p:txBody>
          <a:bodyPr wrap="none" rtlCol="0">
            <a:spAutoFit/>
          </a:bodyPr>
          <a:lstStyle/>
          <a:p>
            <a:r>
              <a:rPr lang="en-GB" sz="1200" dirty="0">
                <a:solidFill>
                  <a:srgbClr val="321E5A"/>
                </a:solidFill>
              </a:rPr>
              <a:t>Telecom Time Slave Clock, T-TSC</a:t>
            </a:r>
          </a:p>
        </p:txBody>
      </p:sp>
      <p:grpSp>
        <p:nvGrpSpPr>
          <p:cNvPr id="219" name="Group 218">
            <a:extLst>
              <a:ext uri="{FF2B5EF4-FFF2-40B4-BE49-F238E27FC236}">
                <a16:creationId xmlns:a16="http://schemas.microsoft.com/office/drawing/2014/main" id="{496643AD-2E40-4B02-9C36-062F2EBF1F84}"/>
              </a:ext>
            </a:extLst>
          </p:cNvPr>
          <p:cNvGrpSpPr/>
          <p:nvPr/>
        </p:nvGrpSpPr>
        <p:grpSpPr>
          <a:xfrm>
            <a:off x="1186892" y="4807167"/>
            <a:ext cx="268844" cy="252028"/>
            <a:chOff x="8818518" y="1170019"/>
            <a:chExt cx="515176" cy="504056"/>
          </a:xfrm>
        </p:grpSpPr>
        <p:sp>
          <p:nvSpPr>
            <p:cNvPr id="220" name="Oval 219">
              <a:extLst>
                <a:ext uri="{FF2B5EF4-FFF2-40B4-BE49-F238E27FC236}">
                  <a16:creationId xmlns:a16="http://schemas.microsoft.com/office/drawing/2014/main" id="{C5FB1DCD-D930-443B-A9EE-B75666B572C5}"/>
                </a:ext>
              </a:extLst>
            </p:cNvPr>
            <p:cNvSpPr/>
            <p:nvPr/>
          </p:nvSpPr>
          <p:spPr bwMode="auto">
            <a:xfrm>
              <a:off x="8818518" y="1170019"/>
              <a:ext cx="515176" cy="504056"/>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cxnSp>
          <p:nvCxnSpPr>
            <p:cNvPr id="221" name="Straight Arrow Connector 220">
              <a:extLst>
                <a:ext uri="{FF2B5EF4-FFF2-40B4-BE49-F238E27FC236}">
                  <a16:creationId xmlns:a16="http://schemas.microsoft.com/office/drawing/2014/main" id="{BE6E980F-DEC8-4CBA-8F34-8B56E0E3DFC8}"/>
                </a:ext>
              </a:extLst>
            </p:cNvPr>
            <p:cNvCxnSpPr>
              <a:endCxn id="220" idx="0"/>
            </p:cNvCxnSpPr>
            <p:nvPr/>
          </p:nvCxnSpPr>
          <p:spPr bwMode="auto">
            <a:xfrm flipV="1">
              <a:off x="9076106" y="1170019"/>
              <a:ext cx="0" cy="252028"/>
            </a:xfrm>
            <a:prstGeom prst="straightConnector1">
              <a:avLst/>
            </a:prstGeom>
            <a:solidFill>
              <a:schemeClr val="accent1"/>
            </a:solidFill>
            <a:ln w="254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222" name="Group 221">
            <a:extLst>
              <a:ext uri="{FF2B5EF4-FFF2-40B4-BE49-F238E27FC236}">
                <a16:creationId xmlns:a16="http://schemas.microsoft.com/office/drawing/2014/main" id="{5530376D-22AA-4966-892D-E1293A10E4F0}"/>
              </a:ext>
            </a:extLst>
          </p:cNvPr>
          <p:cNvGrpSpPr/>
          <p:nvPr/>
        </p:nvGrpSpPr>
        <p:grpSpPr>
          <a:xfrm>
            <a:off x="1959898" y="2955481"/>
            <a:ext cx="257588" cy="252028"/>
            <a:chOff x="7725561" y="1044005"/>
            <a:chExt cx="515176" cy="504056"/>
          </a:xfrm>
          <a:solidFill>
            <a:srgbClr val="0070C0"/>
          </a:solidFill>
        </p:grpSpPr>
        <p:sp>
          <p:nvSpPr>
            <p:cNvPr id="223" name="Oval 222">
              <a:extLst>
                <a:ext uri="{FF2B5EF4-FFF2-40B4-BE49-F238E27FC236}">
                  <a16:creationId xmlns:a16="http://schemas.microsoft.com/office/drawing/2014/main" id="{1F7904AB-BFEA-40BA-A1D2-00911DE65491}"/>
                </a:ext>
              </a:extLst>
            </p:cNvPr>
            <p:cNvSpPr/>
            <p:nvPr/>
          </p:nvSpPr>
          <p:spPr bwMode="auto">
            <a:xfrm>
              <a:off x="7725561" y="1044005"/>
              <a:ext cx="515176" cy="504056"/>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cxnSp>
          <p:nvCxnSpPr>
            <p:cNvPr id="224" name="Straight Arrow Connector 223">
              <a:extLst>
                <a:ext uri="{FF2B5EF4-FFF2-40B4-BE49-F238E27FC236}">
                  <a16:creationId xmlns:a16="http://schemas.microsoft.com/office/drawing/2014/main" id="{B7BCEDFF-A67E-46D5-8D34-9A19AC79758C}"/>
                </a:ext>
              </a:extLst>
            </p:cNvPr>
            <p:cNvCxnSpPr>
              <a:endCxn id="223" idx="0"/>
            </p:cNvCxnSpPr>
            <p:nvPr/>
          </p:nvCxnSpPr>
          <p:spPr bwMode="auto">
            <a:xfrm flipV="1">
              <a:off x="7983149" y="1044005"/>
              <a:ext cx="0" cy="252028"/>
            </a:xfrm>
            <a:prstGeom prst="straightConnector1">
              <a:avLst/>
            </a:prstGeom>
            <a:grpFill/>
            <a:ln w="254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225" name="Group 224">
            <a:extLst>
              <a:ext uri="{FF2B5EF4-FFF2-40B4-BE49-F238E27FC236}">
                <a16:creationId xmlns:a16="http://schemas.microsoft.com/office/drawing/2014/main" id="{17076A70-CCF8-46B3-ADDF-CE99A9B734A3}"/>
              </a:ext>
            </a:extLst>
          </p:cNvPr>
          <p:cNvGrpSpPr/>
          <p:nvPr/>
        </p:nvGrpSpPr>
        <p:grpSpPr>
          <a:xfrm>
            <a:off x="10105253" y="5459092"/>
            <a:ext cx="257588" cy="252028"/>
            <a:chOff x="7725561" y="1044005"/>
            <a:chExt cx="515176" cy="504056"/>
          </a:xfrm>
          <a:solidFill>
            <a:srgbClr val="0070C0"/>
          </a:solidFill>
        </p:grpSpPr>
        <p:sp>
          <p:nvSpPr>
            <p:cNvPr id="226" name="Oval 225">
              <a:extLst>
                <a:ext uri="{FF2B5EF4-FFF2-40B4-BE49-F238E27FC236}">
                  <a16:creationId xmlns:a16="http://schemas.microsoft.com/office/drawing/2014/main" id="{4A514B42-1312-4247-9B17-32879E644C11}"/>
                </a:ext>
              </a:extLst>
            </p:cNvPr>
            <p:cNvSpPr/>
            <p:nvPr/>
          </p:nvSpPr>
          <p:spPr bwMode="auto">
            <a:xfrm>
              <a:off x="7725561" y="1044005"/>
              <a:ext cx="515176" cy="504056"/>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cxnSp>
          <p:nvCxnSpPr>
            <p:cNvPr id="227" name="Straight Arrow Connector 226">
              <a:extLst>
                <a:ext uri="{FF2B5EF4-FFF2-40B4-BE49-F238E27FC236}">
                  <a16:creationId xmlns:a16="http://schemas.microsoft.com/office/drawing/2014/main" id="{57CD2E98-56DC-4D95-9EE6-B058793287A0}"/>
                </a:ext>
              </a:extLst>
            </p:cNvPr>
            <p:cNvCxnSpPr>
              <a:endCxn id="226" idx="0"/>
            </p:cNvCxnSpPr>
            <p:nvPr/>
          </p:nvCxnSpPr>
          <p:spPr bwMode="auto">
            <a:xfrm flipV="1">
              <a:off x="7983149" y="1044005"/>
              <a:ext cx="0" cy="252028"/>
            </a:xfrm>
            <a:prstGeom prst="straightConnector1">
              <a:avLst/>
            </a:prstGeom>
            <a:grpFill/>
            <a:ln w="254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228" name="Group 227">
            <a:extLst>
              <a:ext uri="{FF2B5EF4-FFF2-40B4-BE49-F238E27FC236}">
                <a16:creationId xmlns:a16="http://schemas.microsoft.com/office/drawing/2014/main" id="{042E466C-5CC4-49EA-95E7-746F8ACB873A}"/>
              </a:ext>
            </a:extLst>
          </p:cNvPr>
          <p:cNvGrpSpPr/>
          <p:nvPr/>
        </p:nvGrpSpPr>
        <p:grpSpPr>
          <a:xfrm>
            <a:off x="11092654" y="3944543"/>
            <a:ext cx="257588" cy="252028"/>
            <a:chOff x="7725561" y="1044005"/>
            <a:chExt cx="515176" cy="504056"/>
          </a:xfrm>
          <a:solidFill>
            <a:srgbClr val="0070C0"/>
          </a:solidFill>
        </p:grpSpPr>
        <p:sp>
          <p:nvSpPr>
            <p:cNvPr id="229" name="Oval 228">
              <a:extLst>
                <a:ext uri="{FF2B5EF4-FFF2-40B4-BE49-F238E27FC236}">
                  <a16:creationId xmlns:a16="http://schemas.microsoft.com/office/drawing/2014/main" id="{34A1A68E-344E-4355-94F4-4C9046361360}"/>
                </a:ext>
              </a:extLst>
            </p:cNvPr>
            <p:cNvSpPr/>
            <p:nvPr/>
          </p:nvSpPr>
          <p:spPr bwMode="auto">
            <a:xfrm>
              <a:off x="7725561" y="1044005"/>
              <a:ext cx="515176" cy="504056"/>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cxnSp>
          <p:nvCxnSpPr>
            <p:cNvPr id="230" name="Straight Arrow Connector 229">
              <a:extLst>
                <a:ext uri="{FF2B5EF4-FFF2-40B4-BE49-F238E27FC236}">
                  <a16:creationId xmlns:a16="http://schemas.microsoft.com/office/drawing/2014/main" id="{C24661DE-D7F8-4537-B259-8A62AA09F8B3}"/>
                </a:ext>
              </a:extLst>
            </p:cNvPr>
            <p:cNvCxnSpPr>
              <a:endCxn id="229" idx="0"/>
            </p:cNvCxnSpPr>
            <p:nvPr/>
          </p:nvCxnSpPr>
          <p:spPr bwMode="auto">
            <a:xfrm flipV="1">
              <a:off x="7983149" y="1044005"/>
              <a:ext cx="0" cy="252028"/>
            </a:xfrm>
            <a:prstGeom prst="straightConnector1">
              <a:avLst/>
            </a:prstGeom>
            <a:grpFill/>
            <a:ln w="254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231" name="TextBox 230">
            <a:extLst>
              <a:ext uri="{FF2B5EF4-FFF2-40B4-BE49-F238E27FC236}">
                <a16:creationId xmlns:a16="http://schemas.microsoft.com/office/drawing/2014/main" id="{DDA96A4E-0D87-494E-AF2B-5D2BA6B10241}"/>
              </a:ext>
            </a:extLst>
          </p:cNvPr>
          <p:cNvSpPr txBox="1"/>
          <p:nvPr/>
        </p:nvSpPr>
        <p:spPr>
          <a:xfrm>
            <a:off x="2242499" y="2930557"/>
            <a:ext cx="2164952" cy="276999"/>
          </a:xfrm>
          <a:prstGeom prst="rect">
            <a:avLst/>
          </a:prstGeom>
          <a:noFill/>
        </p:spPr>
        <p:txBody>
          <a:bodyPr wrap="none" rtlCol="0">
            <a:spAutoFit/>
          </a:bodyPr>
          <a:lstStyle/>
          <a:p>
            <a:r>
              <a:rPr lang="en-GB" sz="1200">
                <a:solidFill>
                  <a:srgbClr val="321E5A"/>
                </a:solidFill>
              </a:rPr>
              <a:t>Telecom Grand </a:t>
            </a:r>
            <a:r>
              <a:rPr lang="en-GB" sz="1200" dirty="0">
                <a:solidFill>
                  <a:srgbClr val="321E5A"/>
                </a:solidFill>
              </a:rPr>
              <a:t>Master T-GM</a:t>
            </a:r>
          </a:p>
        </p:txBody>
      </p:sp>
      <p:cxnSp>
        <p:nvCxnSpPr>
          <p:cNvPr id="232" name="Straight Arrow Connector 231">
            <a:extLst>
              <a:ext uri="{FF2B5EF4-FFF2-40B4-BE49-F238E27FC236}">
                <a16:creationId xmlns:a16="http://schemas.microsoft.com/office/drawing/2014/main" id="{CEC5437D-5D1C-4169-A3F1-4C23C35E257C}"/>
              </a:ext>
            </a:extLst>
          </p:cNvPr>
          <p:cNvCxnSpPr/>
          <p:nvPr/>
        </p:nvCxnSpPr>
        <p:spPr bwMode="auto">
          <a:xfrm>
            <a:off x="5455814" y="2423425"/>
            <a:ext cx="621807" cy="0"/>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33" name="TextBox 232">
            <a:extLst>
              <a:ext uri="{FF2B5EF4-FFF2-40B4-BE49-F238E27FC236}">
                <a16:creationId xmlns:a16="http://schemas.microsoft.com/office/drawing/2014/main" id="{483704D3-BCB1-4A55-A3C3-72E23B3B7444}"/>
              </a:ext>
            </a:extLst>
          </p:cNvPr>
          <p:cNvSpPr txBox="1"/>
          <p:nvPr/>
        </p:nvSpPr>
        <p:spPr>
          <a:xfrm>
            <a:off x="6130931" y="2277786"/>
            <a:ext cx="1975221" cy="276999"/>
          </a:xfrm>
          <a:prstGeom prst="rect">
            <a:avLst/>
          </a:prstGeom>
          <a:noFill/>
        </p:spPr>
        <p:txBody>
          <a:bodyPr wrap="none" rtlCol="0">
            <a:spAutoFit/>
          </a:bodyPr>
          <a:lstStyle/>
          <a:p>
            <a:r>
              <a:rPr lang="en-GB" sz="1200" dirty="0">
                <a:solidFill>
                  <a:srgbClr val="321E5A"/>
                </a:solidFill>
              </a:rPr>
              <a:t>Physical layer connectivity</a:t>
            </a:r>
          </a:p>
        </p:txBody>
      </p:sp>
      <p:cxnSp>
        <p:nvCxnSpPr>
          <p:cNvPr id="234" name="Straight Arrow Connector 233">
            <a:extLst>
              <a:ext uri="{FF2B5EF4-FFF2-40B4-BE49-F238E27FC236}">
                <a16:creationId xmlns:a16="http://schemas.microsoft.com/office/drawing/2014/main" id="{5F6C4D80-BD17-4948-A0CE-EE26A8E312ED}"/>
              </a:ext>
            </a:extLst>
          </p:cNvPr>
          <p:cNvCxnSpPr>
            <a:stCxn id="163" idx="3"/>
            <a:endCxn id="164" idx="1"/>
          </p:cNvCxnSpPr>
          <p:nvPr/>
        </p:nvCxnSpPr>
        <p:spPr bwMode="auto">
          <a:xfrm>
            <a:off x="6666848" y="4922999"/>
            <a:ext cx="546116" cy="9119"/>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951643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C38C5-995B-4744-AB75-D37B743AA1DA}"/>
              </a:ext>
            </a:extLst>
          </p:cNvPr>
          <p:cNvSpPr>
            <a:spLocks noGrp="1"/>
          </p:cNvSpPr>
          <p:nvPr>
            <p:ph type="title"/>
          </p:nvPr>
        </p:nvSpPr>
        <p:spPr/>
        <p:txBody>
          <a:bodyPr/>
          <a:lstStyle/>
          <a:p>
            <a:r>
              <a:rPr lang="en-GB" dirty="0"/>
              <a:t>The End?</a:t>
            </a:r>
          </a:p>
        </p:txBody>
      </p:sp>
      <p:sp>
        <p:nvSpPr>
          <p:cNvPr id="3" name="Slide Number Placeholder 2">
            <a:extLst>
              <a:ext uri="{FF2B5EF4-FFF2-40B4-BE49-F238E27FC236}">
                <a16:creationId xmlns:a16="http://schemas.microsoft.com/office/drawing/2014/main" id="{1AF26222-328E-4842-99C2-E5065E05D0A7}"/>
              </a:ext>
            </a:extLst>
          </p:cNvPr>
          <p:cNvSpPr>
            <a:spLocks noGrp="1"/>
          </p:cNvSpPr>
          <p:nvPr>
            <p:ph type="sldNum" sz="quarter" idx="12"/>
          </p:nvPr>
        </p:nvSpPr>
        <p:spPr/>
        <p:txBody>
          <a:bodyPr/>
          <a:lstStyle/>
          <a:p>
            <a:fld id="{0B868178-02AE-42FC-958D-6B8F13B60175}" type="slidenum">
              <a:rPr lang="en-GB" smtClean="0"/>
              <a:pPr/>
              <a:t>7</a:t>
            </a:fld>
            <a:endParaRPr lang="en-GB" dirty="0"/>
          </a:p>
        </p:txBody>
      </p:sp>
      <p:sp>
        <p:nvSpPr>
          <p:cNvPr id="4" name="Footer Placeholder 3">
            <a:extLst>
              <a:ext uri="{FF2B5EF4-FFF2-40B4-BE49-F238E27FC236}">
                <a16:creationId xmlns:a16="http://schemas.microsoft.com/office/drawing/2014/main" id="{84C8F4FE-B451-4BEC-808F-28614B69EDC4}"/>
              </a:ext>
            </a:extLst>
          </p:cNvPr>
          <p:cNvSpPr>
            <a:spLocks noGrp="1"/>
          </p:cNvSpPr>
          <p:nvPr>
            <p:ph type="ftr" sz="quarter" idx="3"/>
          </p:nvPr>
        </p:nvSpPr>
        <p:spPr/>
        <p:txBody>
          <a:bodyPr/>
          <a:lstStyle/>
          <a:p>
            <a:r>
              <a:rPr lang="en-GB"/>
              <a:t>Public.   V1.0.   Martin Kingston.</a:t>
            </a:r>
            <a:endParaRPr lang="en-GB" dirty="0"/>
          </a:p>
        </p:txBody>
      </p:sp>
    </p:spTree>
    <p:extLst>
      <p:ext uri="{BB962C8B-B14F-4D97-AF65-F5344CB8AC3E}">
        <p14:creationId xmlns:p14="http://schemas.microsoft.com/office/powerpoint/2010/main" val="2135473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D4567E-F4D5-4D8D-97D3-8C189847D347}"/>
              </a:ext>
            </a:extLst>
          </p:cNvPr>
          <p:cNvSpPr>
            <a:spLocks noGrp="1"/>
          </p:cNvSpPr>
          <p:nvPr>
            <p:ph type="sldNum" sz="quarter" idx="12"/>
          </p:nvPr>
        </p:nvSpPr>
        <p:spPr/>
        <p:txBody>
          <a:bodyPr/>
          <a:lstStyle/>
          <a:p>
            <a:fld id="{0B868178-02AE-42FC-958D-6B8F13B60175}" type="slidenum">
              <a:rPr lang="en-GB" smtClean="0"/>
              <a:pPr/>
              <a:t>8</a:t>
            </a:fld>
            <a:endParaRPr lang="en-GB" dirty="0"/>
          </a:p>
        </p:txBody>
      </p:sp>
      <p:sp>
        <p:nvSpPr>
          <p:cNvPr id="4" name="Footer Placeholder 3">
            <a:extLst>
              <a:ext uri="{FF2B5EF4-FFF2-40B4-BE49-F238E27FC236}">
                <a16:creationId xmlns:a16="http://schemas.microsoft.com/office/drawing/2014/main" id="{5C2BE72B-E970-4CA3-A6B1-46513E2E7715}"/>
              </a:ext>
            </a:extLst>
          </p:cNvPr>
          <p:cNvSpPr>
            <a:spLocks noGrp="1"/>
          </p:cNvSpPr>
          <p:nvPr>
            <p:ph type="ftr" sz="quarter" idx="14"/>
          </p:nvPr>
        </p:nvSpPr>
        <p:spPr/>
        <p:txBody>
          <a:bodyPr/>
          <a:lstStyle/>
          <a:p>
            <a:r>
              <a:rPr lang="en-GB"/>
              <a:t>Public.   V1.0.   Martin Kingston.</a:t>
            </a:r>
            <a:endParaRPr lang="en-GB" dirty="0"/>
          </a:p>
        </p:txBody>
      </p:sp>
      <p:sp>
        <p:nvSpPr>
          <p:cNvPr id="5" name="Content Placeholder 4">
            <a:extLst>
              <a:ext uri="{FF2B5EF4-FFF2-40B4-BE49-F238E27FC236}">
                <a16:creationId xmlns:a16="http://schemas.microsoft.com/office/drawing/2014/main" id="{C564FB68-22AB-4882-B72F-4611AF806D18}"/>
              </a:ext>
            </a:extLst>
          </p:cNvPr>
          <p:cNvSpPr>
            <a:spLocks noGrp="1"/>
          </p:cNvSpPr>
          <p:nvPr>
            <p:ph sz="half" idx="1"/>
          </p:nvPr>
        </p:nvSpPr>
        <p:spPr>
          <a:xfrm>
            <a:off x="357188" y="2007034"/>
            <a:ext cx="5506913" cy="4221547"/>
          </a:xfrm>
        </p:spPr>
        <p:txBody>
          <a:bodyPr/>
          <a:lstStyle/>
          <a:p>
            <a:pPr marL="0" indent="0">
              <a:buNone/>
            </a:pPr>
            <a:r>
              <a:rPr lang="en-GB" dirty="0"/>
              <a:t>Wherever 5G is deployed, the new strategic backhaul architecture will also be deployed because capacity and service requirements dictate, so phase synchronisation will be delivered wherever it is needed? Time for a reality check…</a:t>
            </a:r>
          </a:p>
          <a:p>
            <a:pPr marL="0" indent="0">
              <a:buNone/>
            </a:pPr>
            <a:endParaRPr lang="en-GB" dirty="0"/>
          </a:p>
          <a:p>
            <a:r>
              <a:rPr lang="en-GB" dirty="0"/>
              <a:t>ENDC</a:t>
            </a:r>
          </a:p>
          <a:p>
            <a:pPr marL="180000" lvl="1" indent="0">
              <a:buNone/>
            </a:pPr>
            <a:r>
              <a:rPr lang="en-GB" dirty="0"/>
              <a:t>Creates a need for (looser) phase synchronisation for 4G base stations in 5G coverage. </a:t>
            </a:r>
          </a:p>
          <a:p>
            <a:pPr marL="0" indent="0">
              <a:buNone/>
            </a:pPr>
            <a:endParaRPr lang="en-GB" dirty="0"/>
          </a:p>
          <a:p>
            <a:r>
              <a:rPr lang="en-GB" dirty="0"/>
              <a:t>5G on legacy backhaul</a:t>
            </a:r>
          </a:p>
          <a:p>
            <a:pPr marL="180000" lvl="1" indent="0">
              <a:buNone/>
            </a:pPr>
            <a:r>
              <a:rPr lang="en-GB" dirty="0"/>
              <a:t>Decoupling 5G RAN deployment from strategic backhaul deployment to maintain contiguous coverage.</a:t>
            </a:r>
          </a:p>
        </p:txBody>
      </p:sp>
      <p:sp>
        <p:nvSpPr>
          <p:cNvPr id="6" name="Title 5">
            <a:extLst>
              <a:ext uri="{FF2B5EF4-FFF2-40B4-BE49-F238E27FC236}">
                <a16:creationId xmlns:a16="http://schemas.microsoft.com/office/drawing/2014/main" id="{58579FD7-36DC-4028-B777-A29A53DFCED8}"/>
              </a:ext>
            </a:extLst>
          </p:cNvPr>
          <p:cNvSpPr>
            <a:spLocks noGrp="1"/>
          </p:cNvSpPr>
          <p:nvPr>
            <p:ph type="title"/>
          </p:nvPr>
        </p:nvSpPr>
        <p:spPr/>
        <p:txBody>
          <a:bodyPr/>
          <a:lstStyle/>
          <a:p>
            <a:r>
              <a:rPr lang="en-GB" dirty="0"/>
              <a:t>Deploying phase synchronisation</a:t>
            </a:r>
          </a:p>
        </p:txBody>
      </p:sp>
      <p:sp>
        <p:nvSpPr>
          <p:cNvPr id="7" name="Subtitle 6">
            <a:extLst>
              <a:ext uri="{FF2B5EF4-FFF2-40B4-BE49-F238E27FC236}">
                <a16:creationId xmlns:a16="http://schemas.microsoft.com/office/drawing/2014/main" id="{457AAA93-6AE3-415A-8AA4-E312C3A109FC}"/>
              </a:ext>
            </a:extLst>
          </p:cNvPr>
          <p:cNvSpPr>
            <a:spLocks noGrp="1"/>
          </p:cNvSpPr>
          <p:nvPr>
            <p:ph type="subTitle" idx="15"/>
          </p:nvPr>
        </p:nvSpPr>
        <p:spPr/>
        <p:txBody>
          <a:bodyPr/>
          <a:lstStyle/>
          <a:p>
            <a:r>
              <a:rPr lang="en-GB" dirty="0"/>
              <a:t>Job done? Not quite.</a:t>
            </a:r>
          </a:p>
        </p:txBody>
      </p:sp>
      <p:pic>
        <p:nvPicPr>
          <p:cNvPr id="11" name="Picture Placeholder 10" descr="A picture containing indoor, brush, mirror, holding&#10;&#10;Description automatically generated">
            <a:extLst>
              <a:ext uri="{FF2B5EF4-FFF2-40B4-BE49-F238E27FC236}">
                <a16:creationId xmlns:a16="http://schemas.microsoft.com/office/drawing/2014/main" id="{250DB599-F5CD-4995-BE11-BE0F444C2F4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457" r="20457"/>
          <a:stretch>
            <a:fillRect/>
          </a:stretch>
        </p:blipFill>
        <p:spPr>
          <a:xfrm>
            <a:off x="6079939" y="0"/>
            <a:ext cx="6080311" cy="6840538"/>
          </a:xfrm>
        </p:spPr>
      </p:pic>
    </p:spTree>
    <p:extLst>
      <p:ext uri="{BB962C8B-B14F-4D97-AF65-F5344CB8AC3E}">
        <p14:creationId xmlns:p14="http://schemas.microsoft.com/office/powerpoint/2010/main" val="2027991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4" name="Picture 493">
            <a:extLst>
              <a:ext uri="{FF2B5EF4-FFF2-40B4-BE49-F238E27FC236}">
                <a16:creationId xmlns:a16="http://schemas.microsoft.com/office/drawing/2014/main" id="{5B214ED6-5A9B-4B48-97E5-FA6B35FFFAA4}"/>
              </a:ext>
            </a:extLst>
          </p:cNvPr>
          <p:cNvPicPr>
            <a:picLocks noChangeAspect="1"/>
          </p:cNvPicPr>
          <p:nvPr/>
        </p:nvPicPr>
        <p:blipFill>
          <a:blip r:embed="rId2"/>
          <a:stretch>
            <a:fillRect/>
          </a:stretch>
        </p:blipFill>
        <p:spPr>
          <a:xfrm>
            <a:off x="7952333" y="1012841"/>
            <a:ext cx="3168352" cy="5143732"/>
          </a:xfrm>
          <a:prstGeom prst="rect">
            <a:avLst/>
          </a:prstGeom>
          <a:noFill/>
        </p:spPr>
      </p:pic>
      <p:sp>
        <p:nvSpPr>
          <p:cNvPr id="3" name="Slide Number Placeholder 2">
            <a:extLst>
              <a:ext uri="{FF2B5EF4-FFF2-40B4-BE49-F238E27FC236}">
                <a16:creationId xmlns:a16="http://schemas.microsoft.com/office/drawing/2014/main" id="{37D4567E-F4D5-4D8D-97D3-8C189847D347}"/>
              </a:ext>
            </a:extLst>
          </p:cNvPr>
          <p:cNvSpPr>
            <a:spLocks noGrp="1"/>
          </p:cNvSpPr>
          <p:nvPr>
            <p:ph type="sldNum" sz="quarter" idx="12"/>
          </p:nvPr>
        </p:nvSpPr>
        <p:spPr>
          <a:xfrm>
            <a:off x="357666" y="6318000"/>
            <a:ext cx="357665" cy="262800"/>
          </a:xfrm>
        </p:spPr>
        <p:txBody>
          <a:bodyPr anchor="b">
            <a:normAutofit/>
          </a:bodyPr>
          <a:lstStyle/>
          <a:p>
            <a:pPr>
              <a:spcAft>
                <a:spcPts val="600"/>
              </a:spcAft>
            </a:pPr>
            <a:fld id="{0B868178-02AE-42FC-958D-6B8F13B60175}" type="slidenum">
              <a:rPr lang="en-GB" smtClean="0"/>
              <a:pPr>
                <a:spcAft>
                  <a:spcPts val="600"/>
                </a:spcAft>
              </a:pPr>
              <a:t>9</a:t>
            </a:fld>
            <a:endParaRPr lang="en-GB"/>
          </a:p>
        </p:txBody>
      </p:sp>
      <p:sp>
        <p:nvSpPr>
          <p:cNvPr id="4" name="Footer Placeholder 3">
            <a:extLst>
              <a:ext uri="{FF2B5EF4-FFF2-40B4-BE49-F238E27FC236}">
                <a16:creationId xmlns:a16="http://schemas.microsoft.com/office/drawing/2014/main" id="{5C2BE72B-E970-4CA3-A6B1-46513E2E7715}"/>
              </a:ext>
            </a:extLst>
          </p:cNvPr>
          <p:cNvSpPr>
            <a:spLocks noGrp="1"/>
          </p:cNvSpPr>
          <p:nvPr>
            <p:ph type="ftr" sz="quarter" idx="14"/>
          </p:nvPr>
        </p:nvSpPr>
        <p:spPr>
          <a:xfrm>
            <a:off x="4783981" y="6318000"/>
            <a:ext cx="7010623" cy="262800"/>
          </a:xfrm>
        </p:spPr>
        <p:txBody>
          <a:bodyPr anchor="b">
            <a:normAutofit/>
          </a:bodyPr>
          <a:lstStyle/>
          <a:p>
            <a:pPr>
              <a:spcAft>
                <a:spcPts val="600"/>
              </a:spcAft>
            </a:pPr>
            <a:r>
              <a:rPr lang="en-GB"/>
              <a:t>Public.   V1.0.   Martin Kingston.</a:t>
            </a:r>
          </a:p>
        </p:txBody>
      </p:sp>
      <p:sp>
        <p:nvSpPr>
          <p:cNvPr id="5" name="Content Placeholder 4">
            <a:extLst>
              <a:ext uri="{FF2B5EF4-FFF2-40B4-BE49-F238E27FC236}">
                <a16:creationId xmlns:a16="http://schemas.microsoft.com/office/drawing/2014/main" id="{C564FB68-22AB-4882-B72F-4611AF806D18}"/>
              </a:ext>
            </a:extLst>
          </p:cNvPr>
          <p:cNvSpPr>
            <a:spLocks noGrp="1"/>
          </p:cNvSpPr>
          <p:nvPr>
            <p:ph sz="half" idx="1"/>
          </p:nvPr>
        </p:nvSpPr>
        <p:spPr>
          <a:xfrm>
            <a:off x="356447" y="1548061"/>
            <a:ext cx="6371750" cy="4046225"/>
          </a:xfrm>
        </p:spPr>
        <p:txBody>
          <a:bodyPr anchor="t">
            <a:noAutofit/>
          </a:bodyPr>
          <a:lstStyle/>
          <a:p>
            <a:pPr marL="0" indent="0">
              <a:lnSpc>
                <a:spcPct val="100000"/>
              </a:lnSpc>
              <a:spcAft>
                <a:spcPts val="600"/>
              </a:spcAft>
              <a:buNone/>
            </a:pPr>
            <a:r>
              <a:rPr lang="en-GB" dirty="0"/>
              <a:t>Where operators have an existing 4G network, 5G is usually deployed with dual connectivity allowing the benefits of New Radio to be realised before implementing an entire 5G core.</a:t>
            </a:r>
          </a:p>
          <a:p>
            <a:pPr marL="0" indent="0">
              <a:lnSpc>
                <a:spcPct val="100000"/>
              </a:lnSpc>
              <a:spcAft>
                <a:spcPts val="600"/>
              </a:spcAft>
              <a:buNone/>
            </a:pPr>
            <a:endParaRPr lang="en-GB" dirty="0"/>
          </a:p>
          <a:p>
            <a:pPr marL="0" indent="0">
              <a:lnSpc>
                <a:spcPct val="100000"/>
              </a:lnSpc>
              <a:spcAft>
                <a:spcPts val="600"/>
              </a:spcAft>
              <a:buNone/>
            </a:pPr>
            <a:r>
              <a:rPr lang="en-GB" dirty="0"/>
              <a:t>A user device with separate 4G and 5G radio chains would be able to communicate simultaneously via 4G and 5G base stations. However optimisation of device cost, power consumption and size has resulted in sharing of components such as RF power amplifier and typical devices require non-simultaneous access to 4G and 5G. This imposes a need for phase synchronisation on 4G, even if FDD, although looser at around ±0.5ms.</a:t>
            </a:r>
          </a:p>
          <a:p>
            <a:pPr marL="0" indent="0">
              <a:lnSpc>
                <a:spcPct val="100000"/>
              </a:lnSpc>
              <a:spcAft>
                <a:spcPts val="600"/>
              </a:spcAft>
              <a:buNone/>
            </a:pPr>
            <a:endParaRPr lang="en-GB" dirty="0"/>
          </a:p>
          <a:p>
            <a:pPr marL="0" indent="0">
              <a:lnSpc>
                <a:spcPct val="100000"/>
              </a:lnSpc>
              <a:spcAft>
                <a:spcPts val="600"/>
              </a:spcAft>
              <a:buNone/>
            </a:pPr>
            <a:r>
              <a:rPr lang="en-GB" dirty="0"/>
              <a:t>Co-located 4G base stations have phase synchronisation available from the strategic backhaul solution.</a:t>
            </a:r>
          </a:p>
          <a:p>
            <a:pPr marL="0" indent="0">
              <a:lnSpc>
                <a:spcPct val="100000"/>
              </a:lnSpc>
              <a:spcAft>
                <a:spcPts val="600"/>
              </a:spcAft>
              <a:buNone/>
            </a:pPr>
            <a:endParaRPr lang="en-GB" dirty="0"/>
          </a:p>
          <a:p>
            <a:pPr marL="0" indent="0">
              <a:lnSpc>
                <a:spcPct val="100000"/>
              </a:lnSpc>
              <a:spcAft>
                <a:spcPts val="600"/>
              </a:spcAft>
              <a:buNone/>
            </a:pPr>
            <a:r>
              <a:rPr lang="en-GB" dirty="0"/>
              <a:t>4G base stations not co-located with a 5G base station but on the edge of 5G coverage will need to participate in ENDC, but will not have access to phase synchronisation from the strategic backhaul solution. Another solution is needed, but only for the looser ±0.5ms requirement.</a:t>
            </a:r>
          </a:p>
        </p:txBody>
      </p:sp>
      <p:sp>
        <p:nvSpPr>
          <p:cNvPr id="6" name="Title 5">
            <a:extLst>
              <a:ext uri="{FF2B5EF4-FFF2-40B4-BE49-F238E27FC236}">
                <a16:creationId xmlns:a16="http://schemas.microsoft.com/office/drawing/2014/main" id="{58579FD7-36DC-4028-B777-A29A53DFCED8}"/>
              </a:ext>
            </a:extLst>
          </p:cNvPr>
          <p:cNvSpPr>
            <a:spLocks noGrp="1"/>
          </p:cNvSpPr>
          <p:nvPr>
            <p:ph type="title"/>
          </p:nvPr>
        </p:nvSpPr>
        <p:spPr>
          <a:xfrm>
            <a:off x="357664" y="359077"/>
            <a:ext cx="11436940" cy="478800"/>
          </a:xfrm>
        </p:spPr>
        <p:txBody>
          <a:bodyPr anchor="t">
            <a:normAutofit/>
          </a:bodyPr>
          <a:lstStyle/>
          <a:p>
            <a:r>
              <a:rPr lang="en-GB" dirty="0"/>
              <a:t>ENDC</a:t>
            </a:r>
          </a:p>
        </p:txBody>
      </p:sp>
      <p:sp>
        <p:nvSpPr>
          <p:cNvPr id="7" name="Subtitle 6">
            <a:extLst>
              <a:ext uri="{FF2B5EF4-FFF2-40B4-BE49-F238E27FC236}">
                <a16:creationId xmlns:a16="http://schemas.microsoft.com/office/drawing/2014/main" id="{457AAA93-6AE3-415A-8AA4-E312C3A109FC}"/>
              </a:ext>
            </a:extLst>
          </p:cNvPr>
          <p:cNvSpPr>
            <a:spLocks noGrp="1"/>
          </p:cNvSpPr>
          <p:nvPr>
            <p:ph type="subTitle" idx="15"/>
          </p:nvPr>
        </p:nvSpPr>
        <p:spPr>
          <a:xfrm>
            <a:off x="357188" y="957598"/>
            <a:ext cx="11436940" cy="540000"/>
          </a:xfrm>
        </p:spPr>
        <p:txBody>
          <a:bodyPr anchor="t">
            <a:normAutofit/>
          </a:bodyPr>
          <a:lstStyle/>
          <a:p>
            <a:pPr>
              <a:spcAft>
                <a:spcPts val="600"/>
              </a:spcAft>
            </a:pPr>
            <a:r>
              <a:rPr lang="en-GB"/>
              <a:t>EUTRAN/New Radio Dual Connectivity</a:t>
            </a:r>
          </a:p>
        </p:txBody>
      </p:sp>
    </p:spTree>
    <p:extLst>
      <p:ext uri="{BB962C8B-B14F-4D97-AF65-F5344CB8AC3E}">
        <p14:creationId xmlns:p14="http://schemas.microsoft.com/office/powerpoint/2010/main" val="2358867974"/>
      </p:ext>
    </p:extLst>
  </p:cSld>
  <p:clrMapOvr>
    <a:masterClrMapping/>
  </p:clrMapOvr>
</p:sld>
</file>

<file path=ppt/theme/theme1.xml><?xml version="1.0" encoding="utf-8"?>
<a:theme xmlns:a="http://schemas.openxmlformats.org/drawingml/2006/main" name="BT_ppt_widescreen_mountain">
  <a:themeElements>
    <a:clrScheme name="BT Theme Colours">
      <a:dk1>
        <a:srgbClr val="000000"/>
      </a:dk1>
      <a:lt1>
        <a:srgbClr val="FFFFFF"/>
      </a:lt1>
      <a:dk2>
        <a:srgbClr val="000000"/>
      </a:dk2>
      <a:lt2>
        <a:srgbClr val="3C3C3B"/>
      </a:lt2>
      <a:accent1>
        <a:srgbClr val="5514B4"/>
      </a:accent1>
      <a:accent2>
        <a:srgbClr val="FF80FF"/>
      </a:accent2>
      <a:accent3>
        <a:srgbClr val="FF5A4B"/>
      </a:accent3>
      <a:accent4>
        <a:srgbClr val="1EC8E6"/>
      </a:accent4>
      <a:accent5>
        <a:srgbClr val="AAAAAA"/>
      </a:accent5>
      <a:accent6>
        <a:srgbClr val="D9D9D9"/>
      </a:accent6>
      <a:hlink>
        <a:srgbClr val="5514B3"/>
      </a:hlink>
      <a:folHlink>
        <a:srgbClr val="5514B4"/>
      </a:folHlink>
    </a:clrScheme>
    <a:fontScheme name="BT Fonts Century Gothi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lIns="0" tIns="0" rIns="0" bIns="0" rtlCol="0" anchor="ctr"/>
      <a:lstStyle>
        <a:defPPr algn="ctr">
          <a:defRPr sz="1050" b="0" i="0" dirty="0" err="1" smtClean="0">
            <a:latin typeface="Century Gothic" panose="020B0502020202020204" pitchFamily="34" charset="0"/>
            <a:cs typeface="BT Curve" panose="020B0503020203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lgn="l">
          <a:defRPr sz="1400" dirty="0" smtClean="0"/>
        </a:defPPr>
      </a:lstStyle>
    </a:txDef>
  </a:objectDefaults>
  <a:extraClrSchemeLst/>
  <a:extLst>
    <a:ext uri="{05A4C25C-085E-4340-85A3-A5531E510DB2}">
      <thm15:themeFamily xmlns:thm15="http://schemas.microsoft.com/office/thememl/2012/main" name="Presentation5" id="{78B670EE-C427-9842-BC91-6C1665193FBD}" vid="{C9B8508D-0BE6-A94C-88C9-65E1186390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2C2846CA7C1D3479B6D8E81D5F26567" ma:contentTypeVersion="10" ma:contentTypeDescription="Create a new document." ma:contentTypeScope="" ma:versionID="17fe03d7d2a3c4af01ce9b05b6bc4b58">
  <xsd:schema xmlns:xsd="http://www.w3.org/2001/XMLSchema" xmlns:xs="http://www.w3.org/2001/XMLSchema" xmlns:p="http://schemas.microsoft.com/office/2006/metadata/properties" xmlns:ns3="bc770368-7c2f-4df2-a8ab-80ed14943f4b" targetNamespace="http://schemas.microsoft.com/office/2006/metadata/properties" ma:root="true" ma:fieldsID="accdf80c05cbac7c6e341c7a2cd10ef5" ns3:_="">
    <xsd:import namespace="bc770368-7c2f-4df2-a8ab-80ed14943f4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770368-7c2f-4df2-a8ab-80ed14943f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8067AA-FA8C-4A62-B98A-0ACCC60620C4}">
  <ds:schemaRefs>
    <ds:schemaRef ds:uri="http://schemas.microsoft.com/sharepoint/v3/contenttype/forms"/>
  </ds:schemaRefs>
</ds:datastoreItem>
</file>

<file path=customXml/itemProps2.xml><?xml version="1.0" encoding="utf-8"?>
<ds:datastoreItem xmlns:ds="http://schemas.openxmlformats.org/officeDocument/2006/customXml" ds:itemID="{6CCA2610-4A5E-4268-A5F3-C778ABAC87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770368-7c2f-4df2-a8ab-80ed14943f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46FCC1-E52E-4B82-9748-EAE8FB2739FD}">
  <ds:schemaRefs>
    <ds:schemaRef ds:uri="http://www.w3.org/XML/1998/namespace"/>
    <ds:schemaRef ds:uri="http://schemas.microsoft.com/office/2006/documentManagement/types"/>
    <ds:schemaRef ds:uri="http://purl.org/dc/elements/1.1/"/>
    <ds:schemaRef ds:uri="http://purl.org/dc/terms/"/>
    <ds:schemaRef ds:uri="http://purl.org/dc/dcmitype/"/>
    <ds:schemaRef ds:uri="http://schemas.microsoft.com/office/infopath/2007/PartnerControls"/>
    <ds:schemaRef ds:uri="http://schemas.openxmlformats.org/package/2006/metadata/core-properties"/>
    <ds:schemaRef ds:uri="bc770368-7c2f-4df2-a8ab-80ed14943f4b"/>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517</TotalTime>
  <Words>1319</Words>
  <Application>Microsoft Office PowerPoint</Application>
  <PresentationFormat>Custom</PresentationFormat>
  <Paragraphs>152</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Century Gothic</vt:lpstr>
      <vt:lpstr>BT_ppt_widescreen_mountain</vt:lpstr>
      <vt:lpstr>Deploying Phase Synchronisation. When strategy met reality.</vt:lpstr>
      <vt:lpstr>Contents</vt:lpstr>
      <vt:lpstr>About EE</vt:lpstr>
      <vt:lpstr>Strategy for deploying 5G</vt:lpstr>
      <vt:lpstr>Requirements for 5G</vt:lpstr>
      <vt:lpstr>Strategic backhaul architecture</vt:lpstr>
      <vt:lpstr>The End?</vt:lpstr>
      <vt:lpstr>Deploying phase synchronisation</vt:lpstr>
      <vt:lpstr>ENDC</vt:lpstr>
      <vt:lpstr>5G on legacy backhaul</vt:lpstr>
      <vt:lpstr>Tactical phase synchronisation</vt:lpstr>
      <vt:lpstr>Conclusion</vt:lpstr>
      <vt:lpstr>The End.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Deploying Phase Synchronisation. When strategy met reality.</dc:title>
  <dc:creator>Kingston,ME,Martin,TLW2 R</dc:creator>
  <cp:lastModifiedBy>Kingston,ME,Martin,TLW2 R</cp:lastModifiedBy>
  <cp:revision>1</cp:revision>
  <dcterms:created xsi:type="dcterms:W3CDTF">2020-10-11T13:18:10Z</dcterms:created>
  <dcterms:modified xsi:type="dcterms:W3CDTF">2020-10-11T21:55:21Z</dcterms:modified>
</cp:coreProperties>
</file>